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44C8417" w14:textId="0F73D99B" w:rsidR="00EE2F83" w:rsidRDefault="00000000" w:rsidP="00FC6E5A">
      <w:pPr>
        <w:pStyle w:val="Heading1"/>
        <w:tabs>
          <w:tab w:val="clear" w:pos="288"/>
        </w:tabs>
        <w:spacing w:beforeLines="50" w:before="120" w:afterLines="50" w:after="120"/>
        <w:ind w:left="0" w:firstLine="0"/>
      </w:pPr>
      <w:sdt>
        <w:sdtPr>
          <w:alias w:val="Title"/>
          <w:tag w:val=""/>
          <w:id w:val="-1926799856"/>
          <w:lock w:val="contentLocked"/>
          <w:placeholder>
            <w:docPart w:val="0FFD9E4880304A27AD1B1D040A76E88B"/>
          </w:placeholder>
          <w:dataBinding w:prefixMappings="xmlns:ns0='http://purl.org/dc/elements/1.1/' xmlns:ns1='http://schemas.openxmlformats.org/package/2006/metadata/core-properties' " w:xpath="/ns1:coreProperties[1]/ns0:title[1]" w:storeItemID="{6C3C8BC8-F283-45AE-878A-BAB7291924A1}"/>
          <w:text/>
        </w:sdtPr>
        <w:sdtContent>
          <w:r w:rsidR="00FB2702">
            <w:t>ART Registry</w:t>
          </w:r>
        </w:sdtContent>
      </w:sdt>
    </w:p>
    <w:p w14:paraId="46743987" w14:textId="23BDE26D" w:rsidR="00C8662E" w:rsidRPr="00BB1F03" w:rsidRDefault="008D3B1C" w:rsidP="00FC6E5A">
      <w:pPr>
        <w:pStyle w:val="ART2Insidecover-Version"/>
        <w:spacing w:beforeLines="50" w:before="120" w:afterLines="50" w:after="120" w:line="240" w:lineRule="auto"/>
        <w:rPr>
          <w:color w:val="7CA82B" w:themeColor="accent1"/>
          <w:sz w:val="34"/>
          <w:szCs w:val="34"/>
        </w:rPr>
      </w:pPr>
      <w:r w:rsidRPr="05EBB83E">
        <w:rPr>
          <w:color w:val="7CA82B" w:themeColor="accent1"/>
          <w:sz w:val="34"/>
          <w:szCs w:val="34"/>
        </w:rPr>
        <w:t>application for a</w:t>
      </w:r>
      <w:r w:rsidR="00D561B5">
        <w:rPr>
          <w:color w:val="7CA82B" w:themeColor="accent1"/>
          <w:sz w:val="34"/>
          <w:szCs w:val="34"/>
        </w:rPr>
        <w:t>RT</w:t>
      </w:r>
      <w:r w:rsidRPr="05EBB83E">
        <w:rPr>
          <w:color w:val="7CA82B" w:themeColor="accent1"/>
          <w:sz w:val="34"/>
          <w:szCs w:val="34"/>
        </w:rPr>
        <w:t xml:space="preserve"> registry </w:t>
      </w:r>
      <w:r w:rsidR="004B7EC8">
        <w:rPr>
          <w:color w:val="7CA82B" w:themeColor="accent1"/>
          <w:sz w:val="34"/>
          <w:szCs w:val="34"/>
        </w:rPr>
        <w:t>so</w:t>
      </w:r>
      <w:r w:rsidR="00C76F56">
        <w:rPr>
          <w:color w:val="7CA82B" w:themeColor="accent1"/>
          <w:sz w:val="34"/>
          <w:szCs w:val="34"/>
        </w:rPr>
        <w:t>vereign</w:t>
      </w:r>
      <w:r w:rsidR="004F2D53">
        <w:rPr>
          <w:color w:val="7CA82B" w:themeColor="accent1"/>
          <w:sz w:val="34"/>
          <w:szCs w:val="34"/>
        </w:rPr>
        <w:t xml:space="preserve"> </w:t>
      </w:r>
      <w:r w:rsidR="007052C8">
        <w:rPr>
          <w:color w:val="7CA82B" w:themeColor="accent1"/>
          <w:sz w:val="34"/>
          <w:szCs w:val="34"/>
        </w:rPr>
        <w:t>Profile</w:t>
      </w:r>
    </w:p>
    <w:p w14:paraId="3063820D" w14:textId="71F533BB" w:rsidR="008D3B1C" w:rsidRPr="001228F7" w:rsidRDefault="008D3B1C" w:rsidP="00FC6E5A">
      <w:pPr>
        <w:pStyle w:val="ARTDocument-Bodytext"/>
        <w:spacing w:beforeLines="50" w:before="120" w:afterLines="50" w:after="120"/>
      </w:pPr>
      <w:r w:rsidRPr="787C0069">
        <w:rPr>
          <w:color w:val="auto"/>
        </w:rPr>
        <w:t xml:space="preserve">Please complete all sections of this form and submit it, along with the required documents listed below </w:t>
      </w:r>
      <w:r w:rsidRPr="00397CD2">
        <w:rPr>
          <w:color w:val="auto"/>
        </w:rPr>
        <w:t>in #</w:t>
      </w:r>
      <w:r w:rsidR="004F2D53">
        <w:rPr>
          <w:color w:val="auto"/>
        </w:rPr>
        <w:t>4</w:t>
      </w:r>
      <w:r w:rsidRPr="00397CD2">
        <w:rPr>
          <w:color w:val="auto"/>
        </w:rPr>
        <w:t>, to</w:t>
      </w:r>
      <w:r w:rsidRPr="787C0069">
        <w:rPr>
          <w:color w:val="auto"/>
        </w:rPr>
        <w:t xml:space="preserve"> </w:t>
      </w:r>
      <w:hyperlink r:id="rId13" w:history="1">
        <w:r w:rsidR="00D561B5" w:rsidRPr="00DA56EE">
          <w:rPr>
            <w:rStyle w:val="Hyperlink"/>
          </w:rPr>
          <w:t>ARTRegistry@winrock.org</w:t>
        </w:r>
      </w:hyperlink>
      <w:r w:rsidR="000D23F2">
        <w:t xml:space="preserve"> </w:t>
      </w:r>
      <w:r w:rsidRPr="787C0069">
        <w:rPr>
          <w:color w:val="auto"/>
        </w:rPr>
        <w:t xml:space="preserve">using the subject line: “New </w:t>
      </w:r>
      <w:r w:rsidR="00C76F56">
        <w:rPr>
          <w:color w:val="auto"/>
        </w:rPr>
        <w:t>Sovereign</w:t>
      </w:r>
      <w:r w:rsidR="00A65486">
        <w:rPr>
          <w:color w:val="auto"/>
        </w:rPr>
        <w:t xml:space="preserve"> </w:t>
      </w:r>
      <w:r w:rsidR="007052C8" w:rsidRPr="787C0069">
        <w:rPr>
          <w:color w:val="auto"/>
        </w:rPr>
        <w:t xml:space="preserve">Profile </w:t>
      </w:r>
      <w:r w:rsidRPr="787C0069">
        <w:rPr>
          <w:color w:val="auto"/>
        </w:rPr>
        <w:t>Request – [Applicant</w:t>
      </w:r>
      <w:r w:rsidR="00560BB1">
        <w:rPr>
          <w:color w:val="auto"/>
        </w:rPr>
        <w:t xml:space="preserve">’s </w:t>
      </w:r>
      <w:r w:rsidRPr="787C0069">
        <w:rPr>
          <w:color w:val="auto"/>
        </w:rPr>
        <w:t>Name]</w:t>
      </w:r>
      <w:r w:rsidR="1D8F3A3F" w:rsidRPr="787C0069">
        <w:rPr>
          <w:color w:val="auto"/>
        </w:rPr>
        <w:t>.</w:t>
      </w:r>
      <w:r w:rsidRPr="787C0069">
        <w:rPr>
          <w:color w:val="auto"/>
        </w:rPr>
        <w:t>”</w:t>
      </w:r>
    </w:p>
    <w:p w14:paraId="1E8EEFA0" w14:textId="62807C1E" w:rsidR="00AE5CE6" w:rsidRDefault="008D3B1C" w:rsidP="00FC6E5A">
      <w:pPr>
        <w:pStyle w:val="ARTDocument-Bodytext"/>
        <w:spacing w:beforeLines="50" w:before="120" w:afterLines="50" w:after="120"/>
        <w:rPr>
          <w:color w:val="auto"/>
        </w:rPr>
      </w:pPr>
      <w:r w:rsidRPr="004222D1">
        <w:rPr>
          <w:color w:val="auto"/>
        </w:rPr>
        <w:t>Any questions regarding a pending or existing A</w:t>
      </w:r>
      <w:r w:rsidR="00D561B5">
        <w:rPr>
          <w:color w:val="auto"/>
        </w:rPr>
        <w:t>RT</w:t>
      </w:r>
      <w:r w:rsidRPr="004222D1">
        <w:rPr>
          <w:color w:val="auto"/>
        </w:rPr>
        <w:t xml:space="preserve"> Registry </w:t>
      </w:r>
      <w:r w:rsidR="00C42811" w:rsidRPr="004222D1">
        <w:rPr>
          <w:color w:val="auto"/>
        </w:rPr>
        <w:t xml:space="preserve">profile </w:t>
      </w:r>
      <w:r w:rsidRPr="004222D1">
        <w:rPr>
          <w:color w:val="auto"/>
        </w:rPr>
        <w:t xml:space="preserve">may also be submitted to: </w:t>
      </w:r>
      <w:hyperlink r:id="rId14" w:history="1">
        <w:r w:rsidR="00D561B5" w:rsidRPr="00DA56EE">
          <w:rPr>
            <w:rStyle w:val="Hyperlink"/>
          </w:rPr>
          <w:t>ARTRegistry@winrock.org</w:t>
        </w:r>
      </w:hyperlink>
    </w:p>
    <w:p w14:paraId="19A6E6C5" w14:textId="77777777" w:rsidR="007611C6" w:rsidRPr="001228F7" w:rsidRDefault="007611C6" w:rsidP="00FC6E5A">
      <w:pPr>
        <w:pStyle w:val="ARTDocument-Bodytext"/>
        <w:spacing w:beforeLines="50" w:before="120" w:afterLines="50" w:after="120"/>
      </w:pPr>
    </w:p>
    <w:tbl>
      <w:tblPr>
        <w:tblStyle w:val="TableGrid"/>
        <w:tblpPr w:leftFromText="180" w:rightFromText="180" w:vertAnchor="text" w:tblpY="1"/>
        <w:tblOverlap w:val="never"/>
        <w:tblW w:w="8317" w:type="dxa"/>
        <w:tblLook w:val="04A0" w:firstRow="1" w:lastRow="0" w:firstColumn="1" w:lastColumn="0" w:noHBand="0" w:noVBand="1"/>
      </w:tblPr>
      <w:tblGrid>
        <w:gridCol w:w="3528"/>
        <w:gridCol w:w="4789"/>
      </w:tblGrid>
      <w:tr w:rsidR="008D3B1C" w:rsidRPr="001228F7" w14:paraId="513D1664" w14:textId="77777777" w:rsidTr="00340A96">
        <w:trPr>
          <w:cnfStyle w:val="100000000000" w:firstRow="1" w:lastRow="0" w:firstColumn="0" w:lastColumn="0" w:oddVBand="0" w:evenVBand="0" w:oddHBand="0" w:evenHBand="0" w:firstRowFirstColumn="0" w:firstRowLastColumn="0" w:lastRowFirstColumn="0" w:lastRowLastColumn="0"/>
          <w:trHeight w:val="264"/>
        </w:trPr>
        <w:tc>
          <w:tcPr>
            <w:tcW w:w="8317" w:type="dxa"/>
            <w:gridSpan w:val="2"/>
            <w:vAlign w:val="center"/>
          </w:tcPr>
          <w:p w14:paraId="6C77F69F" w14:textId="67CAF882" w:rsidR="008D3B1C" w:rsidRPr="001228F7" w:rsidRDefault="00591FFB" w:rsidP="00340A96">
            <w:pPr>
              <w:pStyle w:val="ARTDocument-Tableheaderhorizontal"/>
              <w:keepNext/>
              <w:spacing w:before="40" w:after="40" w:line="259" w:lineRule="auto"/>
              <w:jc w:val="left"/>
            </w:pPr>
            <w:r w:rsidRPr="001228F7">
              <w:t>1</w:t>
            </w:r>
            <w:r w:rsidR="008D3B1C" w:rsidRPr="001228F7">
              <w:t>. GENERAL</w:t>
            </w:r>
            <w:r w:rsidR="00E74FE7">
              <w:t xml:space="preserve"> </w:t>
            </w:r>
            <w:r w:rsidR="00D55852">
              <w:t>APPLICANT</w:t>
            </w:r>
            <w:r w:rsidR="008D3B1C" w:rsidRPr="001228F7" w:rsidDel="00D55852">
              <w:t xml:space="preserve"> </w:t>
            </w:r>
            <w:r w:rsidR="008D3B1C" w:rsidRPr="001228F7">
              <w:t>INFORMATION</w:t>
            </w:r>
          </w:p>
        </w:tc>
      </w:tr>
      <w:tr w:rsidR="000135FF" w:rsidRPr="001228F7" w14:paraId="46CD98D3" w14:textId="77777777" w:rsidTr="00901E76">
        <w:trPr>
          <w:cnfStyle w:val="000000100000" w:firstRow="0" w:lastRow="0" w:firstColumn="0" w:lastColumn="0" w:oddVBand="0" w:evenVBand="0" w:oddHBand="1" w:evenHBand="0" w:firstRowFirstColumn="0" w:firstRowLastColumn="0" w:lastRowFirstColumn="0" w:lastRowLastColumn="0"/>
          <w:cantSplit/>
        </w:trPr>
        <w:tc>
          <w:tcPr>
            <w:tcW w:w="3528" w:type="dxa"/>
            <w:shd w:val="clear" w:color="auto" w:fill="004E7D" w:themeFill="text2"/>
          </w:tcPr>
          <w:p w14:paraId="4A01398F" w14:textId="1A760030" w:rsidR="000135FF" w:rsidRDefault="000135FF" w:rsidP="00340A96">
            <w:pPr>
              <w:pStyle w:val="ARTDocument-Tabledetail"/>
              <w:spacing w:before="40" w:after="120" w:line="259" w:lineRule="auto"/>
              <w:rPr>
                <w:b/>
                <w:bCs/>
                <w:color w:val="FFFFFF" w:themeColor="background1"/>
              </w:rPr>
            </w:pPr>
            <w:r w:rsidRPr="001228F7">
              <w:rPr>
                <w:b/>
                <w:bCs/>
                <w:color w:val="FFFFFF" w:themeColor="background1"/>
              </w:rPr>
              <w:t>Name of Applicant</w:t>
            </w:r>
            <w:r>
              <w:rPr>
                <w:b/>
                <w:bCs/>
                <w:color w:val="FFFFFF" w:themeColor="background1"/>
              </w:rPr>
              <w:t xml:space="preserve"> </w:t>
            </w:r>
            <w:r w:rsidR="00560BB1">
              <w:rPr>
                <w:b/>
                <w:bCs/>
                <w:color w:val="FFFFFF" w:themeColor="background1"/>
              </w:rPr>
              <w:t>Entity</w:t>
            </w:r>
            <w:r>
              <w:rPr>
                <w:b/>
                <w:bCs/>
                <w:color w:val="FFFFFF" w:themeColor="background1"/>
              </w:rPr>
              <w:t>:</w:t>
            </w:r>
          </w:p>
          <w:p w14:paraId="5875B971" w14:textId="461DB1EA" w:rsidR="00FB0455" w:rsidRPr="0033169A" w:rsidRDefault="00F52701" w:rsidP="00340A96">
            <w:pPr>
              <w:pStyle w:val="ARTDocument-Tabledetail"/>
              <w:spacing w:before="40" w:after="40" w:line="259" w:lineRule="auto"/>
              <w:rPr>
                <w:color w:val="FFFFFF" w:themeColor="background1"/>
                <w:sz w:val="20"/>
                <w:szCs w:val="20"/>
              </w:rPr>
            </w:pPr>
            <w:r w:rsidRPr="0033169A">
              <w:rPr>
                <w:color w:val="FFFFFF" w:themeColor="background1"/>
                <w:sz w:val="20"/>
                <w:szCs w:val="20"/>
              </w:rPr>
              <w:t>Must be</w:t>
            </w:r>
            <w:r w:rsidR="004F3C79" w:rsidRPr="0033169A">
              <w:rPr>
                <w:color w:val="FFFFFF" w:themeColor="background1"/>
                <w:sz w:val="20"/>
                <w:szCs w:val="20"/>
              </w:rPr>
              <w:t xml:space="preserve"> exact match </w:t>
            </w:r>
            <w:r w:rsidR="0033169A">
              <w:rPr>
                <w:color w:val="FFFFFF" w:themeColor="background1"/>
                <w:sz w:val="20"/>
                <w:szCs w:val="20"/>
              </w:rPr>
              <w:t>with provided</w:t>
            </w:r>
            <w:r w:rsidR="00FB0455" w:rsidRPr="0033169A">
              <w:rPr>
                <w:color w:val="FFFFFF" w:themeColor="background1"/>
                <w:sz w:val="20"/>
                <w:szCs w:val="20"/>
              </w:rPr>
              <w:t xml:space="preserve"> </w:t>
            </w:r>
            <w:r w:rsidR="004F3C79" w:rsidRPr="0033169A">
              <w:rPr>
                <w:color w:val="FFFFFF" w:themeColor="background1"/>
                <w:sz w:val="20"/>
                <w:szCs w:val="20"/>
              </w:rPr>
              <w:t>documentation.</w:t>
            </w:r>
          </w:p>
        </w:tc>
        <w:tc>
          <w:tcPr>
            <w:tcW w:w="4789" w:type="dxa"/>
          </w:tcPr>
          <w:p w14:paraId="3758053C" w14:textId="730C4E8A" w:rsidR="000135FF" w:rsidRPr="004222D1" w:rsidRDefault="004F2D53" w:rsidP="00340A96">
            <w:pPr>
              <w:pStyle w:val="ARTDocument-Tabledetail"/>
              <w:spacing w:before="40" w:after="40" w:line="259" w:lineRule="auto"/>
              <w:rPr>
                <w:color w:val="auto"/>
                <w:szCs w:val="22"/>
              </w:rPr>
            </w:pPr>
            <w:r w:rsidRPr="004222D1">
              <w:rPr>
                <w:color w:val="auto"/>
                <w:szCs w:val="22"/>
              </w:rPr>
              <w:fldChar w:fldCharType="begin">
                <w:ffData>
                  <w:name w:val="Text2"/>
                  <w:enabled/>
                  <w:calcOnExit w:val="0"/>
                  <w:textInput/>
                </w:ffData>
              </w:fldChar>
            </w:r>
            <w:r w:rsidRPr="004222D1">
              <w:rPr>
                <w:color w:val="auto"/>
                <w:szCs w:val="22"/>
              </w:rPr>
              <w:instrText xml:space="preserve"> FORMTEXT </w:instrText>
            </w:r>
            <w:r w:rsidRPr="004222D1">
              <w:rPr>
                <w:color w:val="auto"/>
                <w:szCs w:val="22"/>
              </w:rPr>
            </w:r>
            <w:r w:rsidRPr="004222D1">
              <w:rPr>
                <w:color w:val="auto"/>
                <w:szCs w:val="22"/>
              </w:rPr>
              <w:fldChar w:fldCharType="separate"/>
            </w:r>
            <w:r w:rsidRPr="004222D1">
              <w:rPr>
                <w:color w:val="auto"/>
                <w:szCs w:val="22"/>
              </w:rPr>
              <w:t> </w:t>
            </w:r>
            <w:r w:rsidRPr="004222D1">
              <w:rPr>
                <w:color w:val="auto"/>
                <w:szCs w:val="22"/>
              </w:rPr>
              <w:t> </w:t>
            </w:r>
            <w:r w:rsidRPr="004222D1">
              <w:rPr>
                <w:color w:val="auto"/>
                <w:szCs w:val="22"/>
              </w:rPr>
              <w:t> </w:t>
            </w:r>
            <w:r w:rsidRPr="004222D1">
              <w:rPr>
                <w:color w:val="auto"/>
                <w:szCs w:val="22"/>
              </w:rPr>
              <w:t> </w:t>
            </w:r>
            <w:r w:rsidRPr="004222D1">
              <w:rPr>
                <w:color w:val="auto"/>
                <w:szCs w:val="22"/>
              </w:rPr>
              <w:t> </w:t>
            </w:r>
            <w:r w:rsidRPr="004222D1">
              <w:rPr>
                <w:color w:val="auto"/>
                <w:szCs w:val="22"/>
              </w:rPr>
              <w:fldChar w:fldCharType="end"/>
            </w:r>
          </w:p>
        </w:tc>
      </w:tr>
      <w:tr w:rsidR="004D3510" w:rsidRPr="001228F7" w14:paraId="57BDBE16" w14:textId="77777777" w:rsidTr="00340A96">
        <w:trPr>
          <w:cnfStyle w:val="000000010000" w:firstRow="0" w:lastRow="0" w:firstColumn="0" w:lastColumn="0" w:oddVBand="0" w:evenVBand="0" w:oddHBand="0" w:evenHBand="1" w:firstRowFirstColumn="0" w:firstRowLastColumn="0" w:lastRowFirstColumn="0" w:lastRowLastColumn="0"/>
          <w:cantSplit/>
          <w:trHeight w:val="111"/>
        </w:trPr>
        <w:tc>
          <w:tcPr>
            <w:tcW w:w="3528" w:type="dxa"/>
            <w:vMerge w:val="restart"/>
            <w:shd w:val="clear" w:color="auto" w:fill="004E7D" w:themeFill="text2"/>
          </w:tcPr>
          <w:p w14:paraId="5C911B02" w14:textId="2E60DE98" w:rsidR="004D3510" w:rsidRDefault="004D3510" w:rsidP="00340A96">
            <w:pPr>
              <w:pStyle w:val="ARTDocument-Tabledetail"/>
              <w:spacing w:before="40" w:after="40" w:line="240" w:lineRule="auto"/>
              <w:rPr>
                <w:b/>
                <w:bCs/>
                <w:color w:val="FFFFFF" w:themeColor="background1"/>
              </w:rPr>
            </w:pPr>
            <w:r>
              <w:rPr>
                <w:b/>
                <w:bCs/>
                <w:color w:val="FFFFFF" w:themeColor="background1"/>
              </w:rPr>
              <w:t>Applicant Address:</w:t>
            </w:r>
          </w:p>
        </w:tc>
        <w:tc>
          <w:tcPr>
            <w:tcW w:w="4789" w:type="dxa"/>
          </w:tcPr>
          <w:p w14:paraId="189E825C" w14:textId="2D31FAC7" w:rsidR="004D3510" w:rsidRDefault="00EF0906" w:rsidP="00340A96">
            <w:pPr>
              <w:pStyle w:val="ARTDocument-Tabledetail"/>
              <w:spacing w:before="40" w:after="40" w:line="259" w:lineRule="auto"/>
              <w:rPr>
                <w:color w:val="auto"/>
                <w:szCs w:val="22"/>
              </w:rPr>
            </w:pPr>
            <w:r>
              <w:rPr>
                <w:color w:val="auto"/>
                <w:szCs w:val="22"/>
              </w:rPr>
              <w:t xml:space="preserve">Street </w:t>
            </w:r>
            <w:r w:rsidR="004D3510" w:rsidRPr="004222D1">
              <w:rPr>
                <w:color w:val="auto"/>
                <w:szCs w:val="22"/>
              </w:rPr>
              <w:t>Address</w:t>
            </w:r>
            <w:r w:rsidR="008A3477">
              <w:rPr>
                <w:color w:val="auto"/>
                <w:szCs w:val="22"/>
              </w:rPr>
              <w:t xml:space="preserve"> #1</w:t>
            </w:r>
            <w:r w:rsidR="004D3510" w:rsidRPr="004222D1">
              <w:rPr>
                <w:color w:val="auto"/>
                <w:szCs w:val="22"/>
              </w:rPr>
              <w:t xml:space="preserve">: </w:t>
            </w:r>
            <w:r w:rsidR="004D3510" w:rsidRPr="004222D1">
              <w:rPr>
                <w:color w:val="auto"/>
                <w:szCs w:val="22"/>
              </w:rPr>
              <w:fldChar w:fldCharType="begin">
                <w:ffData>
                  <w:name w:val="Text2"/>
                  <w:enabled/>
                  <w:calcOnExit w:val="0"/>
                  <w:textInput/>
                </w:ffData>
              </w:fldChar>
            </w:r>
            <w:r w:rsidR="004D3510" w:rsidRPr="004222D1">
              <w:rPr>
                <w:color w:val="auto"/>
                <w:szCs w:val="22"/>
              </w:rPr>
              <w:instrText xml:space="preserve"> FORMTEXT </w:instrText>
            </w:r>
            <w:r w:rsidR="004D3510" w:rsidRPr="004222D1">
              <w:rPr>
                <w:color w:val="auto"/>
                <w:szCs w:val="22"/>
              </w:rPr>
            </w:r>
            <w:r w:rsidR="004D3510" w:rsidRPr="004222D1">
              <w:rPr>
                <w:color w:val="auto"/>
                <w:szCs w:val="22"/>
              </w:rPr>
              <w:fldChar w:fldCharType="separate"/>
            </w:r>
            <w:r w:rsidR="004D3510" w:rsidRPr="004222D1">
              <w:rPr>
                <w:color w:val="auto"/>
                <w:szCs w:val="22"/>
              </w:rPr>
              <w:t> </w:t>
            </w:r>
            <w:r w:rsidR="004D3510" w:rsidRPr="004222D1">
              <w:rPr>
                <w:color w:val="auto"/>
                <w:szCs w:val="22"/>
              </w:rPr>
              <w:t> </w:t>
            </w:r>
            <w:r w:rsidR="004D3510" w:rsidRPr="004222D1">
              <w:rPr>
                <w:color w:val="auto"/>
                <w:szCs w:val="22"/>
              </w:rPr>
              <w:t> </w:t>
            </w:r>
            <w:r w:rsidR="004D3510" w:rsidRPr="004222D1">
              <w:rPr>
                <w:color w:val="auto"/>
                <w:szCs w:val="22"/>
              </w:rPr>
              <w:t> </w:t>
            </w:r>
            <w:r w:rsidR="004D3510" w:rsidRPr="004222D1">
              <w:rPr>
                <w:color w:val="auto"/>
                <w:szCs w:val="22"/>
              </w:rPr>
              <w:t> </w:t>
            </w:r>
            <w:r w:rsidR="004D3510" w:rsidRPr="004222D1">
              <w:rPr>
                <w:color w:val="auto"/>
                <w:szCs w:val="22"/>
              </w:rPr>
              <w:fldChar w:fldCharType="end"/>
            </w:r>
          </w:p>
          <w:p w14:paraId="45C5FE68" w14:textId="22B6ECD3" w:rsidR="008A3477" w:rsidRPr="004222D1" w:rsidRDefault="008A3477" w:rsidP="00340A96">
            <w:pPr>
              <w:pStyle w:val="ARTDocument-Tabledetail"/>
              <w:spacing w:before="40" w:after="40" w:line="259" w:lineRule="auto"/>
              <w:rPr>
                <w:color w:val="auto"/>
                <w:szCs w:val="22"/>
              </w:rPr>
            </w:pPr>
            <w:r>
              <w:rPr>
                <w:color w:val="auto"/>
                <w:szCs w:val="22"/>
              </w:rPr>
              <w:t>Street Address #2:</w:t>
            </w:r>
            <w:r w:rsidR="004B5BC1">
              <w:rPr>
                <w:color w:val="auto"/>
                <w:szCs w:val="22"/>
              </w:rPr>
              <w:t xml:space="preserve"> </w:t>
            </w:r>
            <w:r w:rsidR="004B5BC1" w:rsidRPr="004222D1">
              <w:rPr>
                <w:color w:val="auto"/>
                <w:szCs w:val="22"/>
              </w:rPr>
              <w:fldChar w:fldCharType="begin">
                <w:ffData>
                  <w:name w:val="Text2"/>
                  <w:enabled/>
                  <w:calcOnExit w:val="0"/>
                  <w:textInput/>
                </w:ffData>
              </w:fldChar>
            </w:r>
            <w:r w:rsidR="004B5BC1" w:rsidRPr="004222D1">
              <w:rPr>
                <w:color w:val="auto"/>
                <w:szCs w:val="22"/>
              </w:rPr>
              <w:instrText xml:space="preserve"> FORMTEXT </w:instrText>
            </w:r>
            <w:r w:rsidR="004B5BC1" w:rsidRPr="004222D1">
              <w:rPr>
                <w:color w:val="auto"/>
                <w:szCs w:val="22"/>
              </w:rPr>
            </w:r>
            <w:r w:rsidR="004B5BC1" w:rsidRPr="004222D1">
              <w:rPr>
                <w:color w:val="auto"/>
                <w:szCs w:val="22"/>
              </w:rPr>
              <w:fldChar w:fldCharType="separate"/>
            </w:r>
            <w:r w:rsidR="004B5BC1" w:rsidRPr="004222D1">
              <w:rPr>
                <w:color w:val="auto"/>
                <w:szCs w:val="22"/>
              </w:rPr>
              <w:t> </w:t>
            </w:r>
            <w:r w:rsidR="004B5BC1" w:rsidRPr="004222D1">
              <w:rPr>
                <w:color w:val="auto"/>
                <w:szCs w:val="22"/>
              </w:rPr>
              <w:t> </w:t>
            </w:r>
            <w:r w:rsidR="004B5BC1" w:rsidRPr="004222D1">
              <w:rPr>
                <w:color w:val="auto"/>
                <w:szCs w:val="22"/>
              </w:rPr>
              <w:t> </w:t>
            </w:r>
            <w:r w:rsidR="004B5BC1" w:rsidRPr="004222D1">
              <w:rPr>
                <w:color w:val="auto"/>
                <w:szCs w:val="22"/>
              </w:rPr>
              <w:t> </w:t>
            </w:r>
            <w:r w:rsidR="004B5BC1" w:rsidRPr="004222D1">
              <w:rPr>
                <w:color w:val="auto"/>
                <w:szCs w:val="22"/>
              </w:rPr>
              <w:t> </w:t>
            </w:r>
            <w:r w:rsidR="004B5BC1" w:rsidRPr="004222D1">
              <w:rPr>
                <w:color w:val="auto"/>
                <w:szCs w:val="22"/>
              </w:rPr>
              <w:fldChar w:fldCharType="end"/>
            </w:r>
          </w:p>
        </w:tc>
      </w:tr>
      <w:tr w:rsidR="004D3510" w:rsidRPr="001228F7" w14:paraId="4057A883" w14:textId="77777777" w:rsidTr="00340A96">
        <w:trPr>
          <w:cnfStyle w:val="000000100000" w:firstRow="0" w:lastRow="0" w:firstColumn="0" w:lastColumn="0" w:oddVBand="0" w:evenVBand="0" w:oddHBand="1" w:evenHBand="0" w:firstRowFirstColumn="0" w:firstRowLastColumn="0" w:lastRowFirstColumn="0" w:lastRowLastColumn="0"/>
          <w:cantSplit/>
          <w:trHeight w:val="111"/>
        </w:trPr>
        <w:tc>
          <w:tcPr>
            <w:tcW w:w="3528" w:type="dxa"/>
            <w:vMerge/>
            <w:shd w:val="clear" w:color="auto" w:fill="004E7D" w:themeFill="text2"/>
          </w:tcPr>
          <w:p w14:paraId="6EC81092" w14:textId="77777777" w:rsidR="004D3510" w:rsidRDefault="004D3510" w:rsidP="00340A96">
            <w:pPr>
              <w:pStyle w:val="ARTDocument-Tabledetail"/>
              <w:spacing w:before="40" w:after="40" w:line="240" w:lineRule="auto"/>
              <w:rPr>
                <w:b/>
                <w:bCs/>
                <w:color w:val="FFFFFF" w:themeColor="background1"/>
              </w:rPr>
            </w:pPr>
          </w:p>
        </w:tc>
        <w:tc>
          <w:tcPr>
            <w:tcW w:w="4789" w:type="dxa"/>
          </w:tcPr>
          <w:p w14:paraId="40D38F54" w14:textId="7C538D96" w:rsidR="004D3510" w:rsidRDefault="004D3510" w:rsidP="00340A96">
            <w:pPr>
              <w:pStyle w:val="ARTDocument-Tabledetail"/>
              <w:spacing w:before="40" w:after="40" w:line="259" w:lineRule="auto"/>
              <w:rPr>
                <w:color w:val="auto"/>
                <w:szCs w:val="22"/>
              </w:rPr>
            </w:pPr>
            <w:r w:rsidRPr="004222D1">
              <w:rPr>
                <w:color w:val="auto"/>
                <w:szCs w:val="22"/>
              </w:rPr>
              <w:t xml:space="preserve">City: </w:t>
            </w:r>
            <w:r w:rsidRPr="004222D1">
              <w:rPr>
                <w:color w:val="auto"/>
                <w:szCs w:val="22"/>
              </w:rPr>
              <w:fldChar w:fldCharType="begin">
                <w:ffData>
                  <w:name w:val="Text2"/>
                  <w:enabled/>
                  <w:calcOnExit w:val="0"/>
                  <w:textInput/>
                </w:ffData>
              </w:fldChar>
            </w:r>
            <w:r w:rsidRPr="004222D1">
              <w:rPr>
                <w:color w:val="auto"/>
                <w:szCs w:val="22"/>
              </w:rPr>
              <w:instrText xml:space="preserve"> FORMTEXT </w:instrText>
            </w:r>
            <w:r w:rsidRPr="004222D1">
              <w:rPr>
                <w:color w:val="auto"/>
                <w:szCs w:val="22"/>
              </w:rPr>
            </w:r>
            <w:r w:rsidRPr="004222D1">
              <w:rPr>
                <w:color w:val="auto"/>
                <w:szCs w:val="22"/>
              </w:rPr>
              <w:fldChar w:fldCharType="separate"/>
            </w:r>
            <w:r w:rsidRPr="004222D1">
              <w:rPr>
                <w:color w:val="auto"/>
                <w:szCs w:val="22"/>
              </w:rPr>
              <w:t> </w:t>
            </w:r>
            <w:r w:rsidRPr="004222D1">
              <w:rPr>
                <w:color w:val="auto"/>
                <w:szCs w:val="22"/>
              </w:rPr>
              <w:t> </w:t>
            </w:r>
            <w:r w:rsidRPr="004222D1">
              <w:rPr>
                <w:color w:val="auto"/>
                <w:szCs w:val="22"/>
              </w:rPr>
              <w:t> </w:t>
            </w:r>
            <w:r w:rsidRPr="004222D1">
              <w:rPr>
                <w:color w:val="auto"/>
                <w:szCs w:val="22"/>
              </w:rPr>
              <w:t> </w:t>
            </w:r>
            <w:r w:rsidRPr="004222D1">
              <w:rPr>
                <w:color w:val="auto"/>
                <w:szCs w:val="22"/>
              </w:rPr>
              <w:t> </w:t>
            </w:r>
            <w:r w:rsidRPr="004222D1">
              <w:rPr>
                <w:color w:val="auto"/>
                <w:szCs w:val="22"/>
              </w:rPr>
              <w:fldChar w:fldCharType="end"/>
            </w:r>
          </w:p>
          <w:p w14:paraId="0C309F30" w14:textId="159088A9" w:rsidR="00EF0906" w:rsidRPr="004222D1" w:rsidRDefault="00EF0906" w:rsidP="00340A96">
            <w:pPr>
              <w:pStyle w:val="ARTDocument-Tabledetail"/>
              <w:spacing w:before="40" w:after="40" w:line="259" w:lineRule="auto"/>
              <w:rPr>
                <w:color w:val="auto"/>
                <w:szCs w:val="22"/>
              </w:rPr>
            </w:pPr>
            <w:r w:rsidRPr="004222D1">
              <w:rPr>
                <w:color w:val="auto"/>
                <w:szCs w:val="22"/>
              </w:rPr>
              <w:t xml:space="preserve">State/Province: </w:t>
            </w:r>
            <w:r w:rsidRPr="004222D1">
              <w:rPr>
                <w:color w:val="auto"/>
                <w:szCs w:val="22"/>
              </w:rPr>
              <w:fldChar w:fldCharType="begin">
                <w:ffData>
                  <w:name w:val="Text2"/>
                  <w:enabled/>
                  <w:calcOnExit w:val="0"/>
                  <w:textInput/>
                </w:ffData>
              </w:fldChar>
            </w:r>
            <w:r w:rsidRPr="004222D1">
              <w:rPr>
                <w:color w:val="auto"/>
                <w:szCs w:val="22"/>
              </w:rPr>
              <w:instrText xml:space="preserve"> FORMTEXT </w:instrText>
            </w:r>
            <w:r w:rsidRPr="004222D1">
              <w:rPr>
                <w:color w:val="auto"/>
                <w:szCs w:val="22"/>
              </w:rPr>
            </w:r>
            <w:r w:rsidRPr="004222D1">
              <w:rPr>
                <w:color w:val="auto"/>
                <w:szCs w:val="22"/>
              </w:rPr>
              <w:fldChar w:fldCharType="separate"/>
            </w:r>
            <w:r w:rsidRPr="004222D1">
              <w:rPr>
                <w:color w:val="auto"/>
                <w:szCs w:val="22"/>
              </w:rPr>
              <w:t> </w:t>
            </w:r>
            <w:r w:rsidRPr="004222D1">
              <w:rPr>
                <w:color w:val="auto"/>
                <w:szCs w:val="22"/>
              </w:rPr>
              <w:t> </w:t>
            </w:r>
            <w:r w:rsidRPr="004222D1">
              <w:rPr>
                <w:color w:val="auto"/>
                <w:szCs w:val="22"/>
              </w:rPr>
              <w:t> </w:t>
            </w:r>
            <w:r w:rsidRPr="004222D1">
              <w:rPr>
                <w:color w:val="auto"/>
                <w:szCs w:val="22"/>
              </w:rPr>
              <w:t> </w:t>
            </w:r>
            <w:r w:rsidRPr="004222D1">
              <w:rPr>
                <w:color w:val="auto"/>
                <w:szCs w:val="22"/>
              </w:rPr>
              <w:t> </w:t>
            </w:r>
            <w:r w:rsidRPr="004222D1">
              <w:rPr>
                <w:color w:val="auto"/>
                <w:szCs w:val="22"/>
              </w:rPr>
              <w:fldChar w:fldCharType="end"/>
            </w:r>
          </w:p>
        </w:tc>
      </w:tr>
      <w:tr w:rsidR="004D3510" w:rsidRPr="001228F7" w14:paraId="0B52D4DF" w14:textId="77777777" w:rsidTr="00340A96">
        <w:trPr>
          <w:cnfStyle w:val="000000010000" w:firstRow="0" w:lastRow="0" w:firstColumn="0" w:lastColumn="0" w:oddVBand="0" w:evenVBand="0" w:oddHBand="0" w:evenHBand="1" w:firstRowFirstColumn="0" w:firstRowLastColumn="0" w:lastRowFirstColumn="0" w:lastRowLastColumn="0"/>
          <w:cantSplit/>
          <w:trHeight w:val="111"/>
        </w:trPr>
        <w:tc>
          <w:tcPr>
            <w:tcW w:w="3528" w:type="dxa"/>
            <w:vMerge/>
            <w:shd w:val="clear" w:color="auto" w:fill="004E7D" w:themeFill="text2"/>
          </w:tcPr>
          <w:p w14:paraId="7DE88CA4" w14:textId="77777777" w:rsidR="004D3510" w:rsidRDefault="004D3510" w:rsidP="00340A96">
            <w:pPr>
              <w:pStyle w:val="ARTDocument-Tabledetail"/>
              <w:spacing w:before="40" w:after="40" w:line="240" w:lineRule="auto"/>
              <w:rPr>
                <w:b/>
                <w:bCs/>
                <w:color w:val="FFFFFF" w:themeColor="background1"/>
              </w:rPr>
            </w:pPr>
          </w:p>
        </w:tc>
        <w:tc>
          <w:tcPr>
            <w:tcW w:w="4789" w:type="dxa"/>
          </w:tcPr>
          <w:p w14:paraId="5D6874B9" w14:textId="2C6BA097" w:rsidR="004D3510" w:rsidRPr="004222D1" w:rsidRDefault="004D3510" w:rsidP="00340A96">
            <w:pPr>
              <w:pStyle w:val="ARTDocument-Tabledetail"/>
              <w:spacing w:before="40" w:after="40" w:line="259" w:lineRule="auto"/>
              <w:rPr>
                <w:color w:val="auto"/>
                <w:szCs w:val="22"/>
              </w:rPr>
            </w:pPr>
            <w:r w:rsidRPr="004222D1">
              <w:rPr>
                <w:color w:val="auto"/>
                <w:szCs w:val="22"/>
              </w:rPr>
              <w:t xml:space="preserve">Country: </w:t>
            </w:r>
            <w:r w:rsidRPr="004222D1">
              <w:rPr>
                <w:color w:val="auto"/>
                <w:szCs w:val="22"/>
              </w:rPr>
              <w:fldChar w:fldCharType="begin">
                <w:ffData>
                  <w:name w:val="Text2"/>
                  <w:enabled/>
                  <w:calcOnExit w:val="0"/>
                  <w:textInput/>
                </w:ffData>
              </w:fldChar>
            </w:r>
            <w:r w:rsidRPr="004222D1">
              <w:rPr>
                <w:color w:val="auto"/>
                <w:szCs w:val="22"/>
              </w:rPr>
              <w:instrText xml:space="preserve"> FORMTEXT </w:instrText>
            </w:r>
            <w:r w:rsidRPr="004222D1">
              <w:rPr>
                <w:color w:val="auto"/>
                <w:szCs w:val="22"/>
              </w:rPr>
            </w:r>
            <w:r w:rsidRPr="004222D1">
              <w:rPr>
                <w:color w:val="auto"/>
                <w:szCs w:val="22"/>
              </w:rPr>
              <w:fldChar w:fldCharType="separate"/>
            </w:r>
            <w:r w:rsidRPr="004222D1">
              <w:rPr>
                <w:color w:val="auto"/>
                <w:szCs w:val="22"/>
              </w:rPr>
              <w:t> </w:t>
            </w:r>
            <w:r w:rsidRPr="004222D1">
              <w:rPr>
                <w:color w:val="auto"/>
                <w:szCs w:val="22"/>
              </w:rPr>
              <w:t> </w:t>
            </w:r>
            <w:r w:rsidRPr="004222D1">
              <w:rPr>
                <w:color w:val="auto"/>
                <w:szCs w:val="22"/>
              </w:rPr>
              <w:t> </w:t>
            </w:r>
            <w:r w:rsidRPr="004222D1">
              <w:rPr>
                <w:color w:val="auto"/>
                <w:szCs w:val="22"/>
              </w:rPr>
              <w:t> </w:t>
            </w:r>
            <w:r w:rsidRPr="004222D1">
              <w:rPr>
                <w:color w:val="auto"/>
                <w:szCs w:val="22"/>
              </w:rPr>
              <w:t> </w:t>
            </w:r>
            <w:r w:rsidRPr="004222D1">
              <w:rPr>
                <w:color w:val="auto"/>
                <w:szCs w:val="22"/>
              </w:rPr>
              <w:fldChar w:fldCharType="end"/>
            </w:r>
          </w:p>
        </w:tc>
      </w:tr>
      <w:tr w:rsidR="004D3510" w:rsidRPr="001228F7" w14:paraId="3D54DF89" w14:textId="77777777" w:rsidTr="00340A96">
        <w:trPr>
          <w:cnfStyle w:val="000000100000" w:firstRow="0" w:lastRow="0" w:firstColumn="0" w:lastColumn="0" w:oddVBand="0" w:evenVBand="0" w:oddHBand="1" w:evenHBand="0" w:firstRowFirstColumn="0" w:firstRowLastColumn="0" w:lastRowFirstColumn="0" w:lastRowLastColumn="0"/>
          <w:cantSplit/>
          <w:trHeight w:val="111"/>
        </w:trPr>
        <w:tc>
          <w:tcPr>
            <w:tcW w:w="3528" w:type="dxa"/>
            <w:vMerge/>
            <w:shd w:val="clear" w:color="auto" w:fill="004E7D" w:themeFill="text2"/>
          </w:tcPr>
          <w:p w14:paraId="03BD2590" w14:textId="77777777" w:rsidR="004D3510" w:rsidRDefault="004D3510" w:rsidP="00340A96">
            <w:pPr>
              <w:pStyle w:val="ARTDocument-Tabledetail"/>
              <w:spacing w:before="40" w:after="40" w:line="240" w:lineRule="auto"/>
              <w:rPr>
                <w:b/>
                <w:bCs/>
                <w:color w:val="FFFFFF" w:themeColor="background1"/>
              </w:rPr>
            </w:pPr>
          </w:p>
        </w:tc>
        <w:tc>
          <w:tcPr>
            <w:tcW w:w="4789" w:type="dxa"/>
          </w:tcPr>
          <w:p w14:paraId="3EC31824" w14:textId="6DB99383" w:rsidR="004D3510" w:rsidRDefault="004D3510" w:rsidP="00340A96">
            <w:pPr>
              <w:pStyle w:val="ARTDocument-Tabledetail"/>
              <w:spacing w:before="40" w:after="40" w:line="259" w:lineRule="auto"/>
              <w:rPr>
                <w:color w:val="auto"/>
                <w:szCs w:val="22"/>
              </w:rPr>
            </w:pPr>
          </w:p>
          <w:p w14:paraId="0A56C1C9" w14:textId="378428E1" w:rsidR="00614511" w:rsidRPr="004222D1" w:rsidRDefault="00614511" w:rsidP="00340A96">
            <w:pPr>
              <w:pStyle w:val="ARTDocument-Tabledetail"/>
              <w:spacing w:before="40" w:after="40" w:line="259" w:lineRule="auto"/>
              <w:rPr>
                <w:color w:val="auto"/>
                <w:szCs w:val="22"/>
              </w:rPr>
            </w:pPr>
            <w:r>
              <w:rPr>
                <w:color w:val="auto"/>
                <w:szCs w:val="22"/>
              </w:rPr>
              <w:t>Zip Code:</w:t>
            </w:r>
            <w:r w:rsidR="00E04BEE" w:rsidRPr="004222D1">
              <w:rPr>
                <w:color w:val="auto"/>
                <w:szCs w:val="22"/>
              </w:rPr>
              <w:t xml:space="preserve"> </w:t>
            </w:r>
            <w:r w:rsidR="00E04BEE" w:rsidRPr="004222D1">
              <w:rPr>
                <w:color w:val="auto"/>
                <w:szCs w:val="22"/>
              </w:rPr>
              <w:fldChar w:fldCharType="begin">
                <w:ffData>
                  <w:name w:val="Text2"/>
                  <w:enabled/>
                  <w:calcOnExit w:val="0"/>
                  <w:textInput/>
                </w:ffData>
              </w:fldChar>
            </w:r>
            <w:r w:rsidR="00E04BEE" w:rsidRPr="004222D1">
              <w:rPr>
                <w:color w:val="auto"/>
                <w:szCs w:val="22"/>
              </w:rPr>
              <w:instrText xml:space="preserve"> FORMTEXT </w:instrText>
            </w:r>
            <w:r w:rsidR="00E04BEE" w:rsidRPr="004222D1">
              <w:rPr>
                <w:color w:val="auto"/>
                <w:szCs w:val="22"/>
              </w:rPr>
            </w:r>
            <w:r w:rsidR="00E04BEE" w:rsidRPr="004222D1">
              <w:rPr>
                <w:color w:val="auto"/>
                <w:szCs w:val="22"/>
              </w:rPr>
              <w:fldChar w:fldCharType="separate"/>
            </w:r>
            <w:r w:rsidR="00E04BEE" w:rsidRPr="004222D1">
              <w:rPr>
                <w:color w:val="auto"/>
                <w:szCs w:val="22"/>
              </w:rPr>
              <w:t> </w:t>
            </w:r>
            <w:r w:rsidR="00E04BEE" w:rsidRPr="004222D1">
              <w:rPr>
                <w:color w:val="auto"/>
                <w:szCs w:val="22"/>
              </w:rPr>
              <w:t> </w:t>
            </w:r>
            <w:r w:rsidR="00E04BEE" w:rsidRPr="004222D1">
              <w:rPr>
                <w:color w:val="auto"/>
                <w:szCs w:val="22"/>
              </w:rPr>
              <w:t> </w:t>
            </w:r>
            <w:r w:rsidR="00E04BEE" w:rsidRPr="004222D1">
              <w:rPr>
                <w:color w:val="auto"/>
                <w:szCs w:val="22"/>
              </w:rPr>
              <w:t> </w:t>
            </w:r>
            <w:r w:rsidR="00E04BEE" w:rsidRPr="004222D1">
              <w:rPr>
                <w:color w:val="auto"/>
                <w:szCs w:val="22"/>
              </w:rPr>
              <w:t> </w:t>
            </w:r>
            <w:r w:rsidR="00E04BEE" w:rsidRPr="004222D1">
              <w:rPr>
                <w:color w:val="auto"/>
                <w:szCs w:val="22"/>
              </w:rPr>
              <w:fldChar w:fldCharType="end"/>
            </w:r>
          </w:p>
        </w:tc>
      </w:tr>
      <w:tr w:rsidR="007E637A" w:rsidRPr="001228F7" w14:paraId="7E474188" w14:textId="77777777" w:rsidTr="00340A96">
        <w:trPr>
          <w:cnfStyle w:val="000000010000" w:firstRow="0" w:lastRow="0" w:firstColumn="0" w:lastColumn="0" w:oddVBand="0" w:evenVBand="0" w:oddHBand="0" w:evenHBand="1" w:firstRowFirstColumn="0" w:firstRowLastColumn="0" w:lastRowFirstColumn="0" w:lastRowLastColumn="0"/>
          <w:cantSplit/>
          <w:trHeight w:val="222"/>
        </w:trPr>
        <w:tc>
          <w:tcPr>
            <w:tcW w:w="3528" w:type="dxa"/>
            <w:shd w:val="clear" w:color="auto" w:fill="004E7D" w:themeFill="text2"/>
          </w:tcPr>
          <w:p w14:paraId="0EB4587E" w14:textId="1D2EDDD4" w:rsidR="007E637A" w:rsidRDefault="007E637A" w:rsidP="007E637A">
            <w:pPr>
              <w:pStyle w:val="ARTDocument-Tabledetail"/>
              <w:spacing w:before="40" w:after="40" w:line="240" w:lineRule="auto"/>
              <w:rPr>
                <w:b/>
                <w:bCs/>
                <w:color w:val="FFFFFF" w:themeColor="background1"/>
              </w:rPr>
            </w:pPr>
            <w:r>
              <w:rPr>
                <w:b/>
                <w:bCs/>
                <w:color w:val="FFFFFF" w:themeColor="background1"/>
              </w:rPr>
              <w:t>Applicant Telephone:</w:t>
            </w:r>
          </w:p>
        </w:tc>
        <w:tc>
          <w:tcPr>
            <w:tcW w:w="4789" w:type="dxa"/>
          </w:tcPr>
          <w:p w14:paraId="01729E63" w14:textId="77777777" w:rsidR="007E637A" w:rsidRDefault="007E637A" w:rsidP="007E637A">
            <w:pPr>
              <w:pStyle w:val="ARTDocument-Tabledetail"/>
              <w:spacing w:before="40" w:after="40" w:line="259" w:lineRule="auto"/>
              <w:rPr>
                <w:color w:val="auto"/>
                <w:szCs w:val="22"/>
              </w:rPr>
            </w:pPr>
            <w:r w:rsidRPr="004222D1">
              <w:rPr>
                <w:color w:val="auto"/>
                <w:szCs w:val="22"/>
              </w:rPr>
              <w:t xml:space="preserve">Country Code: </w:t>
            </w:r>
            <w:r w:rsidRPr="004222D1">
              <w:rPr>
                <w:color w:val="auto"/>
                <w:szCs w:val="22"/>
              </w:rPr>
              <w:fldChar w:fldCharType="begin">
                <w:ffData>
                  <w:name w:val="Text2"/>
                  <w:enabled/>
                  <w:calcOnExit w:val="0"/>
                  <w:textInput/>
                </w:ffData>
              </w:fldChar>
            </w:r>
            <w:r w:rsidRPr="004222D1">
              <w:rPr>
                <w:color w:val="auto"/>
                <w:szCs w:val="22"/>
              </w:rPr>
              <w:instrText xml:space="preserve"> FORMTEXT </w:instrText>
            </w:r>
            <w:r w:rsidRPr="004222D1">
              <w:rPr>
                <w:color w:val="auto"/>
                <w:szCs w:val="22"/>
              </w:rPr>
            </w:r>
            <w:r w:rsidRPr="004222D1">
              <w:rPr>
                <w:color w:val="auto"/>
                <w:szCs w:val="22"/>
              </w:rPr>
              <w:fldChar w:fldCharType="separate"/>
            </w:r>
            <w:r w:rsidRPr="004222D1">
              <w:rPr>
                <w:color w:val="auto"/>
                <w:szCs w:val="22"/>
              </w:rPr>
              <w:t> </w:t>
            </w:r>
            <w:r w:rsidRPr="004222D1">
              <w:rPr>
                <w:color w:val="auto"/>
                <w:szCs w:val="22"/>
              </w:rPr>
              <w:t> </w:t>
            </w:r>
            <w:r w:rsidRPr="004222D1">
              <w:rPr>
                <w:color w:val="auto"/>
                <w:szCs w:val="22"/>
              </w:rPr>
              <w:t> </w:t>
            </w:r>
            <w:r w:rsidRPr="004222D1">
              <w:rPr>
                <w:color w:val="auto"/>
                <w:szCs w:val="22"/>
              </w:rPr>
              <w:t> </w:t>
            </w:r>
            <w:r w:rsidRPr="004222D1">
              <w:rPr>
                <w:color w:val="auto"/>
                <w:szCs w:val="22"/>
              </w:rPr>
              <w:t> </w:t>
            </w:r>
            <w:r w:rsidRPr="004222D1">
              <w:rPr>
                <w:color w:val="auto"/>
                <w:szCs w:val="22"/>
              </w:rPr>
              <w:fldChar w:fldCharType="end"/>
            </w:r>
          </w:p>
          <w:p w14:paraId="37B38D7A" w14:textId="723376B3" w:rsidR="007E637A" w:rsidRPr="004222D1" w:rsidRDefault="007E637A" w:rsidP="007E637A">
            <w:pPr>
              <w:pStyle w:val="ARTDocument-Tabledetail"/>
              <w:spacing w:before="40" w:after="40" w:line="259" w:lineRule="auto"/>
              <w:rPr>
                <w:color w:val="auto"/>
                <w:szCs w:val="22"/>
              </w:rPr>
            </w:pPr>
            <w:r w:rsidRPr="004222D1">
              <w:rPr>
                <w:color w:val="auto"/>
                <w:szCs w:val="22"/>
              </w:rPr>
              <w:t xml:space="preserve">Phone </w:t>
            </w:r>
            <w:r w:rsidR="006F3281">
              <w:rPr>
                <w:color w:val="auto"/>
                <w:szCs w:val="22"/>
              </w:rPr>
              <w:t>N</w:t>
            </w:r>
            <w:r w:rsidRPr="004222D1">
              <w:rPr>
                <w:color w:val="auto"/>
                <w:szCs w:val="22"/>
              </w:rPr>
              <w:t xml:space="preserve">umber: </w:t>
            </w:r>
            <w:r w:rsidRPr="004222D1">
              <w:rPr>
                <w:color w:val="auto"/>
                <w:szCs w:val="22"/>
              </w:rPr>
              <w:fldChar w:fldCharType="begin">
                <w:ffData>
                  <w:name w:val="Text2"/>
                  <w:enabled/>
                  <w:calcOnExit w:val="0"/>
                  <w:textInput/>
                </w:ffData>
              </w:fldChar>
            </w:r>
            <w:r w:rsidRPr="004222D1">
              <w:rPr>
                <w:color w:val="auto"/>
                <w:szCs w:val="22"/>
              </w:rPr>
              <w:instrText xml:space="preserve"> FORMTEXT </w:instrText>
            </w:r>
            <w:r w:rsidRPr="004222D1">
              <w:rPr>
                <w:color w:val="auto"/>
                <w:szCs w:val="22"/>
              </w:rPr>
            </w:r>
            <w:r w:rsidRPr="004222D1">
              <w:rPr>
                <w:color w:val="auto"/>
                <w:szCs w:val="22"/>
              </w:rPr>
              <w:fldChar w:fldCharType="separate"/>
            </w:r>
            <w:r w:rsidRPr="004222D1">
              <w:rPr>
                <w:color w:val="auto"/>
                <w:szCs w:val="22"/>
              </w:rPr>
              <w:t> </w:t>
            </w:r>
            <w:r w:rsidRPr="004222D1">
              <w:rPr>
                <w:color w:val="auto"/>
                <w:szCs w:val="22"/>
              </w:rPr>
              <w:t> </w:t>
            </w:r>
            <w:r w:rsidRPr="004222D1">
              <w:rPr>
                <w:color w:val="auto"/>
                <w:szCs w:val="22"/>
              </w:rPr>
              <w:t> </w:t>
            </w:r>
            <w:r w:rsidRPr="004222D1">
              <w:rPr>
                <w:color w:val="auto"/>
                <w:szCs w:val="22"/>
              </w:rPr>
              <w:t> </w:t>
            </w:r>
            <w:r w:rsidRPr="004222D1">
              <w:rPr>
                <w:color w:val="auto"/>
                <w:szCs w:val="22"/>
              </w:rPr>
              <w:t> </w:t>
            </w:r>
            <w:r w:rsidRPr="004222D1">
              <w:rPr>
                <w:color w:val="auto"/>
                <w:szCs w:val="22"/>
              </w:rPr>
              <w:fldChar w:fldCharType="end"/>
            </w:r>
          </w:p>
        </w:tc>
      </w:tr>
      <w:tr w:rsidR="007E637A" w:rsidRPr="001228F7" w14:paraId="2FD93967" w14:textId="77777777" w:rsidTr="00340A96">
        <w:trPr>
          <w:cnfStyle w:val="000000100000" w:firstRow="0" w:lastRow="0" w:firstColumn="0" w:lastColumn="0" w:oddVBand="0" w:evenVBand="0" w:oddHBand="1" w:evenHBand="0" w:firstRowFirstColumn="0" w:firstRowLastColumn="0" w:lastRowFirstColumn="0" w:lastRowLastColumn="0"/>
          <w:cantSplit/>
          <w:trHeight w:val="222"/>
        </w:trPr>
        <w:tc>
          <w:tcPr>
            <w:tcW w:w="3528" w:type="dxa"/>
            <w:shd w:val="clear" w:color="auto" w:fill="004E7D" w:themeFill="text2"/>
          </w:tcPr>
          <w:p w14:paraId="6F6A29C3" w14:textId="75EFDED4" w:rsidR="007E637A" w:rsidRDefault="007E637A" w:rsidP="007E637A">
            <w:pPr>
              <w:pStyle w:val="ARTDocument-Tabledetail"/>
              <w:spacing w:before="40" w:after="40" w:line="240" w:lineRule="auto"/>
              <w:rPr>
                <w:b/>
                <w:bCs/>
                <w:color w:val="FFFFFF" w:themeColor="background1"/>
              </w:rPr>
            </w:pPr>
            <w:r>
              <w:rPr>
                <w:b/>
                <w:bCs/>
                <w:color w:val="FFFFFF" w:themeColor="background1"/>
              </w:rPr>
              <w:t xml:space="preserve">Applicant Website (optional): </w:t>
            </w:r>
          </w:p>
        </w:tc>
        <w:tc>
          <w:tcPr>
            <w:tcW w:w="4789" w:type="dxa"/>
          </w:tcPr>
          <w:p w14:paraId="56D12084" w14:textId="373FC42B" w:rsidR="007E637A" w:rsidRPr="004222D1" w:rsidRDefault="007E637A" w:rsidP="007E637A">
            <w:pPr>
              <w:pStyle w:val="ARTDocument-Tabledetail"/>
              <w:spacing w:before="40" w:after="40" w:line="259" w:lineRule="auto"/>
              <w:rPr>
                <w:color w:val="auto"/>
                <w:szCs w:val="22"/>
              </w:rPr>
            </w:pPr>
            <w:r w:rsidRPr="004222D1">
              <w:rPr>
                <w:color w:val="auto"/>
                <w:szCs w:val="22"/>
              </w:rPr>
              <w:fldChar w:fldCharType="begin">
                <w:ffData>
                  <w:name w:val="Text2"/>
                  <w:enabled/>
                  <w:calcOnExit w:val="0"/>
                  <w:textInput/>
                </w:ffData>
              </w:fldChar>
            </w:r>
            <w:r w:rsidRPr="004222D1">
              <w:rPr>
                <w:color w:val="auto"/>
                <w:szCs w:val="22"/>
              </w:rPr>
              <w:instrText xml:space="preserve"> FORMTEXT </w:instrText>
            </w:r>
            <w:r w:rsidRPr="004222D1">
              <w:rPr>
                <w:color w:val="auto"/>
                <w:szCs w:val="22"/>
              </w:rPr>
            </w:r>
            <w:r w:rsidRPr="004222D1">
              <w:rPr>
                <w:color w:val="auto"/>
                <w:szCs w:val="22"/>
              </w:rPr>
              <w:fldChar w:fldCharType="separate"/>
            </w:r>
            <w:r w:rsidRPr="004222D1">
              <w:rPr>
                <w:color w:val="auto"/>
                <w:szCs w:val="22"/>
              </w:rPr>
              <w:t> </w:t>
            </w:r>
            <w:r w:rsidRPr="004222D1">
              <w:rPr>
                <w:color w:val="auto"/>
                <w:szCs w:val="22"/>
              </w:rPr>
              <w:t> </w:t>
            </w:r>
            <w:r w:rsidRPr="004222D1">
              <w:rPr>
                <w:color w:val="auto"/>
                <w:szCs w:val="22"/>
              </w:rPr>
              <w:t> </w:t>
            </w:r>
            <w:r w:rsidRPr="004222D1">
              <w:rPr>
                <w:color w:val="auto"/>
                <w:szCs w:val="22"/>
              </w:rPr>
              <w:t> </w:t>
            </w:r>
            <w:r w:rsidRPr="004222D1">
              <w:rPr>
                <w:color w:val="auto"/>
                <w:szCs w:val="22"/>
              </w:rPr>
              <w:t> </w:t>
            </w:r>
            <w:r w:rsidRPr="004222D1">
              <w:rPr>
                <w:color w:val="auto"/>
                <w:szCs w:val="22"/>
              </w:rPr>
              <w:fldChar w:fldCharType="end"/>
            </w:r>
          </w:p>
        </w:tc>
      </w:tr>
      <w:tr w:rsidR="007E637A" w:rsidRPr="001228F7" w14:paraId="3AAFF6A8" w14:textId="77777777" w:rsidTr="00340A96">
        <w:trPr>
          <w:cnfStyle w:val="000000010000" w:firstRow="0" w:lastRow="0" w:firstColumn="0" w:lastColumn="0" w:oddVBand="0" w:evenVBand="0" w:oddHBand="0" w:evenHBand="1" w:firstRowFirstColumn="0" w:firstRowLastColumn="0" w:lastRowFirstColumn="0" w:lastRowLastColumn="0"/>
          <w:cantSplit/>
        </w:trPr>
        <w:tc>
          <w:tcPr>
            <w:tcW w:w="8317" w:type="dxa"/>
            <w:gridSpan w:val="2"/>
            <w:shd w:val="clear" w:color="auto" w:fill="7CA82B" w:themeFill="accent1"/>
          </w:tcPr>
          <w:p w14:paraId="38F8C525" w14:textId="11EDF10F" w:rsidR="007E637A" w:rsidRPr="00B73147" w:rsidRDefault="007E637A" w:rsidP="007E637A">
            <w:pPr>
              <w:pStyle w:val="ARTDocument-Tabledetail"/>
              <w:keepNext/>
              <w:spacing w:before="40" w:after="40" w:line="259" w:lineRule="auto"/>
            </w:pPr>
            <w:r w:rsidRPr="00D31D43">
              <w:rPr>
                <w:b/>
                <w:bCs/>
                <w:color w:val="FFFFFF" w:themeColor="background1"/>
              </w:rPr>
              <w:t xml:space="preserve">2. </w:t>
            </w:r>
            <w:r>
              <w:rPr>
                <w:b/>
                <w:bCs/>
                <w:color w:val="FFFFFF" w:themeColor="background1"/>
              </w:rPr>
              <w:t xml:space="preserve"> </w:t>
            </w:r>
            <w:r w:rsidRPr="00D31D43">
              <w:rPr>
                <w:b/>
                <w:bCs/>
                <w:color w:val="FFFFFF" w:themeColor="background1"/>
              </w:rPr>
              <w:t>PROFILE ACTIVITY</w:t>
            </w:r>
          </w:p>
        </w:tc>
      </w:tr>
      <w:tr w:rsidR="007E637A" w:rsidRPr="001228F7" w14:paraId="76E4EE1A" w14:textId="77777777" w:rsidTr="00340A96">
        <w:trPr>
          <w:cnfStyle w:val="000000100000" w:firstRow="0" w:lastRow="0" w:firstColumn="0" w:lastColumn="0" w:oddVBand="0" w:evenVBand="0" w:oddHBand="1" w:evenHBand="0" w:firstRowFirstColumn="0" w:firstRowLastColumn="0" w:lastRowFirstColumn="0" w:lastRowLastColumn="0"/>
          <w:cantSplit/>
          <w:trHeight w:val="562"/>
        </w:trPr>
        <w:tc>
          <w:tcPr>
            <w:tcW w:w="3528" w:type="dxa"/>
            <w:shd w:val="clear" w:color="auto" w:fill="004E7D" w:themeFill="text2"/>
          </w:tcPr>
          <w:p w14:paraId="70CABC9F" w14:textId="39408CA5" w:rsidR="007E637A" w:rsidRPr="00C14ECD" w:rsidRDefault="007E637A" w:rsidP="007E637A">
            <w:pPr>
              <w:pStyle w:val="ARTDocument-Tabledetail"/>
              <w:spacing w:before="40" w:after="40" w:line="240" w:lineRule="auto"/>
              <w:rPr>
                <w:b/>
                <w:bCs/>
                <w:color w:val="FFFFFF" w:themeColor="background1"/>
              </w:rPr>
            </w:pPr>
            <w:r w:rsidRPr="00E64DF6">
              <w:rPr>
                <w:b/>
                <w:bCs/>
                <w:color w:val="FFFFFF" w:themeColor="background1"/>
              </w:rPr>
              <w:t xml:space="preserve">Statement regarding the purpose of opening the </w:t>
            </w:r>
            <w:r w:rsidR="00FE71CF">
              <w:rPr>
                <w:b/>
                <w:bCs/>
                <w:color w:val="FFFFFF" w:themeColor="background1"/>
              </w:rPr>
              <w:t>profile</w:t>
            </w:r>
            <w:r>
              <w:rPr>
                <w:b/>
                <w:bCs/>
                <w:color w:val="FFFFFF" w:themeColor="background1"/>
              </w:rPr>
              <w:t>:</w:t>
            </w:r>
          </w:p>
        </w:tc>
        <w:tc>
          <w:tcPr>
            <w:tcW w:w="4789" w:type="dxa"/>
          </w:tcPr>
          <w:p w14:paraId="2812DE3F" w14:textId="04F30816" w:rsidR="007E637A" w:rsidRPr="009E5C9E" w:rsidRDefault="007E637A" w:rsidP="007E637A">
            <w:pPr>
              <w:pStyle w:val="ARTDocument-Tabledetail"/>
              <w:spacing w:before="40" w:after="40" w:line="259" w:lineRule="auto"/>
              <w:ind w:left="0"/>
              <w:rPr>
                <w:color w:val="auto"/>
                <w:szCs w:val="22"/>
              </w:rPr>
            </w:pPr>
            <w:r w:rsidRPr="004222D1">
              <w:rPr>
                <w:color w:val="auto"/>
                <w:szCs w:val="22"/>
              </w:rPr>
              <w:fldChar w:fldCharType="begin">
                <w:ffData>
                  <w:name w:val="Text4"/>
                  <w:enabled/>
                  <w:calcOnExit w:val="0"/>
                  <w:textInput/>
                </w:ffData>
              </w:fldChar>
            </w:r>
            <w:bookmarkStart w:id="0" w:name="Text4"/>
            <w:r w:rsidRPr="004222D1">
              <w:rPr>
                <w:color w:val="auto"/>
                <w:szCs w:val="22"/>
              </w:rPr>
              <w:instrText xml:space="preserve"> FORMTEXT </w:instrText>
            </w:r>
            <w:r w:rsidRPr="004222D1">
              <w:rPr>
                <w:color w:val="auto"/>
                <w:szCs w:val="22"/>
              </w:rPr>
            </w:r>
            <w:r w:rsidRPr="004222D1">
              <w:rPr>
                <w:color w:val="auto"/>
                <w:szCs w:val="22"/>
              </w:rPr>
              <w:fldChar w:fldCharType="separate"/>
            </w:r>
            <w:r w:rsidRPr="004222D1">
              <w:rPr>
                <w:color w:val="auto"/>
                <w:szCs w:val="22"/>
              </w:rPr>
              <w:t> </w:t>
            </w:r>
            <w:r w:rsidRPr="004222D1">
              <w:rPr>
                <w:color w:val="auto"/>
                <w:szCs w:val="22"/>
              </w:rPr>
              <w:t> </w:t>
            </w:r>
            <w:r w:rsidRPr="004222D1">
              <w:rPr>
                <w:color w:val="auto"/>
                <w:szCs w:val="22"/>
              </w:rPr>
              <w:t> </w:t>
            </w:r>
            <w:r w:rsidRPr="004222D1">
              <w:rPr>
                <w:color w:val="auto"/>
                <w:szCs w:val="22"/>
              </w:rPr>
              <w:t> </w:t>
            </w:r>
            <w:r w:rsidRPr="004222D1">
              <w:rPr>
                <w:color w:val="auto"/>
                <w:szCs w:val="22"/>
              </w:rPr>
              <w:t> </w:t>
            </w:r>
            <w:r w:rsidRPr="004222D1">
              <w:rPr>
                <w:color w:val="auto"/>
                <w:szCs w:val="22"/>
              </w:rPr>
              <w:fldChar w:fldCharType="end"/>
            </w:r>
            <w:bookmarkEnd w:id="0"/>
          </w:p>
        </w:tc>
      </w:tr>
      <w:tr w:rsidR="007E637A" w:rsidRPr="001228F7" w14:paraId="1F804AEA" w14:textId="77777777" w:rsidTr="00340A96">
        <w:trPr>
          <w:cnfStyle w:val="000000010000" w:firstRow="0" w:lastRow="0" w:firstColumn="0" w:lastColumn="0" w:oddVBand="0" w:evenVBand="0" w:oddHBand="0" w:evenHBand="1" w:firstRowFirstColumn="0" w:firstRowLastColumn="0" w:lastRowFirstColumn="0" w:lastRowLastColumn="0"/>
        </w:trPr>
        <w:tc>
          <w:tcPr>
            <w:tcW w:w="3528" w:type="dxa"/>
            <w:shd w:val="clear" w:color="auto" w:fill="004E7D" w:themeFill="text2"/>
          </w:tcPr>
          <w:p w14:paraId="6F1ABEF6" w14:textId="778406F1" w:rsidR="007E637A" w:rsidRPr="001228F7" w:rsidRDefault="007E637A" w:rsidP="007E637A">
            <w:pPr>
              <w:pStyle w:val="ARTDocument-Tabledetail"/>
              <w:spacing w:before="40" w:line="240" w:lineRule="auto"/>
              <w:rPr>
                <w:b/>
                <w:bCs/>
                <w:color w:val="FFFFFF" w:themeColor="background1"/>
              </w:rPr>
            </w:pPr>
            <w:r w:rsidRPr="001228F7">
              <w:rPr>
                <w:b/>
                <w:bCs/>
                <w:color w:val="FFFFFF" w:themeColor="background1"/>
              </w:rPr>
              <w:t>The Applicant intends to use its A</w:t>
            </w:r>
            <w:r>
              <w:rPr>
                <w:b/>
                <w:bCs/>
                <w:color w:val="FFFFFF" w:themeColor="background1"/>
              </w:rPr>
              <w:t>RT</w:t>
            </w:r>
            <w:r w:rsidRPr="001228F7">
              <w:rPr>
                <w:b/>
                <w:bCs/>
                <w:color w:val="FFFFFF" w:themeColor="background1"/>
              </w:rPr>
              <w:t xml:space="preserve"> </w:t>
            </w:r>
            <w:r>
              <w:rPr>
                <w:b/>
                <w:bCs/>
                <w:color w:val="FFFFFF" w:themeColor="background1"/>
              </w:rPr>
              <w:t>profile</w:t>
            </w:r>
            <w:r w:rsidRPr="001228F7">
              <w:rPr>
                <w:b/>
                <w:bCs/>
                <w:color w:val="FFFFFF" w:themeColor="background1"/>
              </w:rPr>
              <w:t xml:space="preserve"> to:</w:t>
            </w:r>
          </w:p>
          <w:p w14:paraId="6CB851DA" w14:textId="2B989B69" w:rsidR="007E637A" w:rsidRPr="0033169A" w:rsidRDefault="007E637A" w:rsidP="007E637A">
            <w:pPr>
              <w:pStyle w:val="ARTDocument-Tabledetail"/>
              <w:spacing w:before="40" w:after="40" w:line="240" w:lineRule="auto"/>
              <w:contextualSpacing/>
              <w:rPr>
                <w:b/>
                <w:bCs/>
                <w:color w:val="FFFFFF" w:themeColor="background1"/>
                <w:sz w:val="20"/>
                <w:szCs w:val="20"/>
              </w:rPr>
            </w:pPr>
            <w:r w:rsidRPr="0033169A">
              <w:rPr>
                <w:color w:val="FFFFFF" w:themeColor="background1"/>
                <w:sz w:val="20"/>
                <w:szCs w:val="20"/>
              </w:rPr>
              <w:t>Check all that apply and, where required, provide additional information.</w:t>
            </w:r>
          </w:p>
        </w:tc>
        <w:tc>
          <w:tcPr>
            <w:tcW w:w="4789" w:type="dxa"/>
            <w:vAlign w:val="center"/>
          </w:tcPr>
          <w:p w14:paraId="5659FB36" w14:textId="3ED3671C" w:rsidR="006039E6" w:rsidRDefault="00000000" w:rsidP="007E637A">
            <w:pPr>
              <w:pStyle w:val="ARTDocument-Tabledetail"/>
              <w:spacing w:before="40" w:after="40" w:line="259" w:lineRule="auto"/>
              <w:ind w:left="273" w:hanging="230"/>
              <w:rPr>
                <w:color w:val="auto"/>
                <w:szCs w:val="22"/>
              </w:rPr>
            </w:pPr>
            <w:sdt>
              <w:sdtPr>
                <w:rPr>
                  <w:color w:val="auto"/>
                  <w:szCs w:val="22"/>
                </w:rPr>
                <w:id w:val="262739781"/>
                <w14:checkbox>
                  <w14:checked w14:val="0"/>
                  <w14:checkedState w14:val="2612" w14:font="MS Gothic"/>
                  <w14:uncheckedState w14:val="2610" w14:font="MS Gothic"/>
                </w14:checkbox>
              </w:sdtPr>
              <w:sdtContent>
                <w:r w:rsidR="007E637A" w:rsidRPr="00476A81">
                  <w:rPr>
                    <w:color w:val="auto"/>
                    <w:szCs w:val="22"/>
                  </w:rPr>
                  <w:t>☐</w:t>
                </w:r>
              </w:sdtContent>
            </w:sdt>
            <w:r w:rsidR="006039E6">
              <w:rPr>
                <w:color w:val="auto"/>
                <w:szCs w:val="22"/>
              </w:rPr>
              <w:t xml:space="preserve"> Register </w:t>
            </w:r>
            <w:r w:rsidR="00625E4D">
              <w:rPr>
                <w:color w:val="auto"/>
                <w:szCs w:val="22"/>
              </w:rPr>
              <w:t>REDD+ program(s) for the purpose of issuing credits.</w:t>
            </w:r>
          </w:p>
          <w:p w14:paraId="1ED56C8C" w14:textId="77777777" w:rsidR="006039E6" w:rsidRPr="00804F93" w:rsidRDefault="00000000" w:rsidP="006039E6">
            <w:pPr>
              <w:pStyle w:val="ARTDocument-Tabledetail"/>
              <w:spacing w:before="40" w:after="40" w:line="259" w:lineRule="auto"/>
              <w:ind w:left="273" w:hanging="230"/>
              <w:rPr>
                <w:color w:val="auto"/>
                <w:szCs w:val="22"/>
              </w:rPr>
            </w:pPr>
            <w:sdt>
              <w:sdtPr>
                <w:rPr>
                  <w:color w:val="auto"/>
                  <w:szCs w:val="22"/>
                </w:rPr>
                <w:id w:val="662670917"/>
                <w14:checkbox>
                  <w14:checked w14:val="0"/>
                  <w14:checkedState w14:val="2612" w14:font="MS Gothic"/>
                  <w14:uncheckedState w14:val="2610" w14:font="MS Gothic"/>
                </w14:checkbox>
              </w:sdtPr>
              <w:sdtContent>
                <w:r w:rsidR="006039E6" w:rsidRPr="00476A81">
                  <w:rPr>
                    <w:color w:val="auto"/>
                    <w:szCs w:val="22"/>
                  </w:rPr>
                  <w:t>☐</w:t>
                </w:r>
              </w:sdtContent>
            </w:sdt>
            <w:r w:rsidR="006039E6" w:rsidRPr="00804F93">
              <w:rPr>
                <w:color w:val="auto"/>
                <w:szCs w:val="22"/>
              </w:rPr>
              <w:t xml:space="preserve"> Purchase </w:t>
            </w:r>
            <w:r w:rsidR="006039E6">
              <w:rPr>
                <w:color w:val="auto"/>
                <w:szCs w:val="22"/>
              </w:rPr>
              <w:t>carbon</w:t>
            </w:r>
            <w:r w:rsidR="006039E6" w:rsidRPr="00804F93">
              <w:rPr>
                <w:color w:val="auto"/>
                <w:szCs w:val="22"/>
              </w:rPr>
              <w:t xml:space="preserve"> credits</w:t>
            </w:r>
            <w:r w:rsidR="006039E6">
              <w:rPr>
                <w:color w:val="auto"/>
                <w:szCs w:val="22"/>
              </w:rPr>
              <w:t>.</w:t>
            </w:r>
          </w:p>
          <w:p w14:paraId="01D27454" w14:textId="146A1CD6" w:rsidR="007E637A" w:rsidRPr="00804F93" w:rsidRDefault="00000000" w:rsidP="007E637A">
            <w:pPr>
              <w:pStyle w:val="ARTDocument-Tabledetail"/>
              <w:spacing w:before="40" w:after="40" w:line="259" w:lineRule="auto"/>
              <w:ind w:left="273" w:hanging="230"/>
              <w:rPr>
                <w:color w:val="auto"/>
                <w:szCs w:val="22"/>
              </w:rPr>
            </w:pPr>
            <w:sdt>
              <w:sdtPr>
                <w:rPr>
                  <w:color w:val="auto"/>
                  <w:szCs w:val="22"/>
                </w:rPr>
                <w:id w:val="-140966060"/>
                <w14:checkbox>
                  <w14:checked w14:val="0"/>
                  <w14:checkedState w14:val="2612" w14:font="MS Gothic"/>
                  <w14:uncheckedState w14:val="2610" w14:font="MS Gothic"/>
                </w14:checkbox>
              </w:sdtPr>
              <w:sdtContent>
                <w:r w:rsidR="007E637A" w:rsidRPr="00476A81">
                  <w:rPr>
                    <w:color w:val="auto"/>
                    <w:szCs w:val="22"/>
                  </w:rPr>
                  <w:t>☐</w:t>
                </w:r>
              </w:sdtContent>
            </w:sdt>
            <w:r w:rsidR="007E637A" w:rsidRPr="00804F93">
              <w:rPr>
                <w:color w:val="auto"/>
                <w:szCs w:val="22"/>
              </w:rPr>
              <w:t xml:space="preserve"> Sell </w:t>
            </w:r>
            <w:r w:rsidR="007E637A">
              <w:rPr>
                <w:color w:val="auto"/>
                <w:szCs w:val="22"/>
              </w:rPr>
              <w:t>carbon</w:t>
            </w:r>
            <w:r w:rsidR="007E637A" w:rsidRPr="00804F93">
              <w:rPr>
                <w:color w:val="auto"/>
                <w:szCs w:val="22"/>
              </w:rPr>
              <w:t xml:space="preserve"> credits</w:t>
            </w:r>
            <w:r w:rsidR="007E637A">
              <w:rPr>
                <w:color w:val="auto"/>
                <w:szCs w:val="22"/>
              </w:rPr>
              <w:t>.</w:t>
            </w:r>
          </w:p>
          <w:p w14:paraId="01C57CAE" w14:textId="594CAFAD" w:rsidR="007E637A" w:rsidRPr="00804F93" w:rsidRDefault="00000000" w:rsidP="007E637A">
            <w:pPr>
              <w:pStyle w:val="ARTDocument-Tabledetail"/>
              <w:spacing w:before="40" w:after="40" w:line="259" w:lineRule="auto"/>
              <w:ind w:left="273" w:hanging="230"/>
              <w:rPr>
                <w:color w:val="auto"/>
                <w:szCs w:val="22"/>
              </w:rPr>
            </w:pPr>
            <w:sdt>
              <w:sdtPr>
                <w:rPr>
                  <w:color w:val="auto"/>
                  <w:szCs w:val="22"/>
                </w:rPr>
                <w:id w:val="1769649243"/>
                <w14:checkbox>
                  <w14:checked w14:val="0"/>
                  <w14:checkedState w14:val="2612" w14:font="MS Gothic"/>
                  <w14:uncheckedState w14:val="2610" w14:font="MS Gothic"/>
                </w14:checkbox>
              </w:sdtPr>
              <w:sdtContent>
                <w:r w:rsidR="007E637A" w:rsidRPr="00476A81">
                  <w:rPr>
                    <w:color w:val="auto"/>
                    <w:szCs w:val="22"/>
                  </w:rPr>
                  <w:t>☐</w:t>
                </w:r>
              </w:sdtContent>
            </w:sdt>
            <w:r w:rsidR="007E637A" w:rsidRPr="00804F93">
              <w:rPr>
                <w:color w:val="auto"/>
                <w:szCs w:val="22"/>
              </w:rPr>
              <w:t xml:space="preserve"> Retire</w:t>
            </w:r>
            <w:r w:rsidR="007E637A">
              <w:rPr>
                <w:color w:val="auto"/>
                <w:szCs w:val="22"/>
              </w:rPr>
              <w:t>/cancel</w:t>
            </w:r>
            <w:r w:rsidR="007E637A" w:rsidRPr="00804F93">
              <w:rPr>
                <w:color w:val="auto"/>
                <w:szCs w:val="22"/>
              </w:rPr>
              <w:t xml:space="preserve"> </w:t>
            </w:r>
            <w:r w:rsidR="007E637A">
              <w:rPr>
                <w:color w:val="auto"/>
                <w:szCs w:val="22"/>
              </w:rPr>
              <w:t xml:space="preserve">carbon </w:t>
            </w:r>
            <w:r w:rsidR="007E637A" w:rsidRPr="00804F93">
              <w:rPr>
                <w:color w:val="auto"/>
                <w:szCs w:val="22"/>
              </w:rPr>
              <w:t xml:space="preserve">credits on behalf of </w:t>
            </w:r>
            <w:r w:rsidR="007E637A">
              <w:rPr>
                <w:color w:val="auto"/>
                <w:szCs w:val="22"/>
              </w:rPr>
              <w:t>s</w:t>
            </w:r>
            <w:r w:rsidR="007E637A" w:rsidRPr="00804F93">
              <w:rPr>
                <w:color w:val="auto"/>
                <w:szCs w:val="22"/>
              </w:rPr>
              <w:t>elf</w:t>
            </w:r>
            <w:r w:rsidR="002E0811">
              <w:rPr>
                <w:color w:val="auto"/>
                <w:szCs w:val="22"/>
              </w:rPr>
              <w:t>.</w:t>
            </w:r>
          </w:p>
          <w:p w14:paraId="104CE19A" w14:textId="5D8E67DF" w:rsidR="007E637A" w:rsidRPr="00804F93" w:rsidRDefault="00000000" w:rsidP="007E637A">
            <w:pPr>
              <w:pStyle w:val="ARTDocument-Tabledetail"/>
              <w:spacing w:before="40" w:after="40" w:line="259" w:lineRule="auto"/>
              <w:ind w:left="273" w:hanging="230"/>
              <w:rPr>
                <w:color w:val="auto"/>
                <w:szCs w:val="22"/>
              </w:rPr>
            </w:pPr>
            <w:sdt>
              <w:sdtPr>
                <w:rPr>
                  <w:color w:val="auto"/>
                  <w:szCs w:val="22"/>
                </w:rPr>
                <w:id w:val="1806888831"/>
                <w14:checkbox>
                  <w14:checked w14:val="0"/>
                  <w14:checkedState w14:val="2612" w14:font="MS Gothic"/>
                  <w14:uncheckedState w14:val="2610" w14:font="MS Gothic"/>
                </w14:checkbox>
              </w:sdtPr>
              <w:sdtContent>
                <w:r w:rsidR="007E637A" w:rsidRPr="00476A81">
                  <w:rPr>
                    <w:color w:val="auto"/>
                    <w:szCs w:val="22"/>
                  </w:rPr>
                  <w:t>☐</w:t>
                </w:r>
              </w:sdtContent>
            </w:sdt>
            <w:r w:rsidR="007E637A" w:rsidRPr="00804F93">
              <w:rPr>
                <w:color w:val="auto"/>
                <w:szCs w:val="22"/>
              </w:rPr>
              <w:t xml:space="preserve"> Retire</w:t>
            </w:r>
            <w:r w:rsidR="007E637A">
              <w:rPr>
                <w:color w:val="auto"/>
                <w:szCs w:val="22"/>
              </w:rPr>
              <w:t>/cancel</w:t>
            </w:r>
            <w:r w:rsidR="007E637A" w:rsidRPr="00804F93">
              <w:rPr>
                <w:color w:val="auto"/>
                <w:szCs w:val="22"/>
              </w:rPr>
              <w:t xml:space="preserve"> </w:t>
            </w:r>
            <w:r w:rsidR="007E637A">
              <w:rPr>
                <w:color w:val="auto"/>
                <w:szCs w:val="22"/>
              </w:rPr>
              <w:t xml:space="preserve">carbon </w:t>
            </w:r>
            <w:r w:rsidR="007E637A" w:rsidRPr="00804F93">
              <w:rPr>
                <w:color w:val="auto"/>
                <w:szCs w:val="22"/>
              </w:rPr>
              <w:t>credits on behalf of a third party</w:t>
            </w:r>
            <w:r w:rsidR="007E637A">
              <w:rPr>
                <w:color w:val="auto"/>
                <w:szCs w:val="22"/>
              </w:rPr>
              <w:t>. If selected:</w:t>
            </w:r>
          </w:p>
          <w:p w14:paraId="707798DF" w14:textId="178D1392" w:rsidR="007E637A" w:rsidRPr="00804F93" w:rsidRDefault="007E637A" w:rsidP="007E637A">
            <w:pPr>
              <w:pStyle w:val="ARTDocument-Tabledetail"/>
              <w:spacing w:before="40" w:after="40" w:line="259" w:lineRule="auto"/>
              <w:ind w:left="274"/>
              <w:rPr>
                <w:color w:val="auto"/>
                <w:szCs w:val="22"/>
              </w:rPr>
            </w:pPr>
            <w:r>
              <w:rPr>
                <w:color w:val="auto"/>
                <w:szCs w:val="22"/>
              </w:rPr>
              <w:t>D</w:t>
            </w:r>
            <w:r w:rsidRPr="00804F93">
              <w:rPr>
                <w:color w:val="auto"/>
                <w:szCs w:val="22"/>
              </w:rPr>
              <w:t xml:space="preserve">escribe circumstances: </w:t>
            </w:r>
            <w:r w:rsidRPr="00804F93">
              <w:rPr>
                <w:color w:val="auto"/>
                <w:szCs w:val="22"/>
              </w:rPr>
              <w:fldChar w:fldCharType="begin">
                <w:ffData>
                  <w:name w:val="Text5"/>
                  <w:enabled/>
                  <w:calcOnExit w:val="0"/>
                  <w:textInput/>
                </w:ffData>
              </w:fldChar>
            </w:r>
            <w:r w:rsidRPr="00804F93">
              <w:rPr>
                <w:color w:val="auto"/>
                <w:szCs w:val="22"/>
              </w:rPr>
              <w:instrText xml:space="preserve"> FORMTEXT </w:instrText>
            </w:r>
            <w:r w:rsidRPr="00804F93">
              <w:rPr>
                <w:color w:val="auto"/>
                <w:szCs w:val="22"/>
              </w:rPr>
            </w:r>
            <w:r w:rsidRPr="00804F93">
              <w:rPr>
                <w:color w:val="auto"/>
                <w:szCs w:val="22"/>
              </w:rPr>
              <w:fldChar w:fldCharType="separate"/>
            </w:r>
            <w:r w:rsidRPr="00804F93">
              <w:rPr>
                <w:color w:val="auto"/>
                <w:szCs w:val="22"/>
              </w:rPr>
              <w:t> </w:t>
            </w:r>
            <w:r w:rsidRPr="00804F93">
              <w:rPr>
                <w:color w:val="auto"/>
                <w:szCs w:val="22"/>
              </w:rPr>
              <w:t> </w:t>
            </w:r>
            <w:r w:rsidRPr="00804F93">
              <w:rPr>
                <w:color w:val="auto"/>
                <w:szCs w:val="22"/>
              </w:rPr>
              <w:t> </w:t>
            </w:r>
            <w:r w:rsidRPr="00804F93">
              <w:rPr>
                <w:color w:val="auto"/>
                <w:szCs w:val="22"/>
              </w:rPr>
              <w:t> </w:t>
            </w:r>
            <w:r w:rsidRPr="00804F93">
              <w:rPr>
                <w:color w:val="auto"/>
                <w:szCs w:val="22"/>
              </w:rPr>
              <w:t> </w:t>
            </w:r>
            <w:r w:rsidRPr="00804F93">
              <w:rPr>
                <w:color w:val="auto"/>
                <w:szCs w:val="22"/>
              </w:rPr>
              <w:fldChar w:fldCharType="end"/>
            </w:r>
          </w:p>
          <w:p w14:paraId="3730839D" w14:textId="66589D24" w:rsidR="007E637A" w:rsidRPr="00804F93" w:rsidRDefault="007E637A" w:rsidP="007E637A">
            <w:pPr>
              <w:pStyle w:val="ARTDocument-Tabledetail"/>
              <w:spacing w:before="40" w:after="40" w:line="259" w:lineRule="auto"/>
              <w:ind w:left="274"/>
              <w:rPr>
                <w:color w:val="auto"/>
                <w:szCs w:val="22"/>
              </w:rPr>
            </w:pPr>
            <w:r w:rsidRPr="00804F93">
              <w:rPr>
                <w:color w:val="auto"/>
                <w:szCs w:val="22"/>
              </w:rPr>
              <w:t xml:space="preserve">What types of entities would </w:t>
            </w:r>
            <w:r w:rsidR="009E0521">
              <w:rPr>
                <w:color w:val="auto"/>
                <w:szCs w:val="22"/>
              </w:rPr>
              <w:t>Sovereign</w:t>
            </w:r>
            <w:r w:rsidRPr="00804F93">
              <w:rPr>
                <w:color w:val="auto"/>
                <w:szCs w:val="22"/>
              </w:rPr>
              <w:t xml:space="preserve"> be retiring on behalf of (e.g. corporates, individuals)? </w:t>
            </w:r>
            <w:r w:rsidRPr="00804F93">
              <w:rPr>
                <w:color w:val="auto"/>
                <w:szCs w:val="22"/>
              </w:rPr>
              <w:fldChar w:fldCharType="begin">
                <w:ffData>
                  <w:name w:val="Text5"/>
                  <w:enabled/>
                  <w:calcOnExit w:val="0"/>
                  <w:textInput/>
                </w:ffData>
              </w:fldChar>
            </w:r>
            <w:r w:rsidRPr="00804F93">
              <w:rPr>
                <w:color w:val="auto"/>
                <w:szCs w:val="22"/>
              </w:rPr>
              <w:instrText xml:space="preserve"> FORMTEXT </w:instrText>
            </w:r>
            <w:r w:rsidRPr="00804F93">
              <w:rPr>
                <w:color w:val="auto"/>
                <w:szCs w:val="22"/>
              </w:rPr>
            </w:r>
            <w:r w:rsidRPr="00804F93">
              <w:rPr>
                <w:color w:val="auto"/>
                <w:szCs w:val="22"/>
              </w:rPr>
              <w:fldChar w:fldCharType="separate"/>
            </w:r>
            <w:r w:rsidRPr="00804F93">
              <w:rPr>
                <w:color w:val="auto"/>
                <w:szCs w:val="22"/>
              </w:rPr>
              <w:t> </w:t>
            </w:r>
            <w:r w:rsidRPr="00804F93">
              <w:rPr>
                <w:color w:val="auto"/>
                <w:szCs w:val="22"/>
              </w:rPr>
              <w:t> </w:t>
            </w:r>
            <w:r w:rsidRPr="00804F93">
              <w:rPr>
                <w:color w:val="auto"/>
                <w:szCs w:val="22"/>
              </w:rPr>
              <w:t> </w:t>
            </w:r>
            <w:r w:rsidRPr="00804F93">
              <w:rPr>
                <w:color w:val="auto"/>
                <w:szCs w:val="22"/>
              </w:rPr>
              <w:t> </w:t>
            </w:r>
            <w:r w:rsidRPr="00804F93">
              <w:rPr>
                <w:color w:val="auto"/>
                <w:szCs w:val="22"/>
              </w:rPr>
              <w:t> </w:t>
            </w:r>
            <w:r w:rsidRPr="00804F93">
              <w:rPr>
                <w:color w:val="auto"/>
                <w:szCs w:val="22"/>
              </w:rPr>
              <w:fldChar w:fldCharType="end"/>
            </w:r>
          </w:p>
          <w:p w14:paraId="5B35F553" w14:textId="72F25E8D" w:rsidR="007E637A" w:rsidRPr="00804F93" w:rsidRDefault="007E637A" w:rsidP="007E637A">
            <w:pPr>
              <w:pStyle w:val="ARTDocument-Tabledetail"/>
              <w:spacing w:before="40" w:after="40" w:line="259" w:lineRule="auto"/>
              <w:ind w:left="274"/>
              <w:rPr>
                <w:color w:val="auto"/>
                <w:szCs w:val="22"/>
              </w:rPr>
            </w:pPr>
            <w:r w:rsidRPr="00804F93">
              <w:rPr>
                <w:color w:val="auto"/>
                <w:szCs w:val="22"/>
              </w:rPr>
              <w:t xml:space="preserve">Who would have title or ownership rights for these </w:t>
            </w:r>
            <w:r>
              <w:rPr>
                <w:color w:val="auto"/>
                <w:szCs w:val="22"/>
              </w:rPr>
              <w:t xml:space="preserve">carbon </w:t>
            </w:r>
            <w:r w:rsidRPr="00804F93">
              <w:rPr>
                <w:color w:val="auto"/>
                <w:szCs w:val="22"/>
              </w:rPr>
              <w:t xml:space="preserve">credits? </w:t>
            </w:r>
            <w:r w:rsidRPr="00804F93">
              <w:rPr>
                <w:color w:val="auto"/>
                <w:szCs w:val="22"/>
              </w:rPr>
              <w:fldChar w:fldCharType="begin">
                <w:ffData>
                  <w:name w:val="Text5"/>
                  <w:enabled/>
                  <w:calcOnExit w:val="0"/>
                  <w:textInput/>
                </w:ffData>
              </w:fldChar>
            </w:r>
            <w:r w:rsidRPr="00804F93">
              <w:rPr>
                <w:color w:val="auto"/>
                <w:szCs w:val="22"/>
              </w:rPr>
              <w:instrText xml:space="preserve"> FORMTEXT </w:instrText>
            </w:r>
            <w:r w:rsidRPr="00804F93">
              <w:rPr>
                <w:color w:val="auto"/>
                <w:szCs w:val="22"/>
              </w:rPr>
            </w:r>
            <w:r w:rsidRPr="00804F93">
              <w:rPr>
                <w:color w:val="auto"/>
                <w:szCs w:val="22"/>
              </w:rPr>
              <w:fldChar w:fldCharType="separate"/>
            </w:r>
            <w:r w:rsidRPr="00804F93">
              <w:rPr>
                <w:color w:val="auto"/>
                <w:szCs w:val="22"/>
              </w:rPr>
              <w:t> </w:t>
            </w:r>
            <w:r w:rsidRPr="00804F93">
              <w:rPr>
                <w:color w:val="auto"/>
                <w:szCs w:val="22"/>
              </w:rPr>
              <w:t> </w:t>
            </w:r>
            <w:r w:rsidRPr="00804F93">
              <w:rPr>
                <w:color w:val="auto"/>
                <w:szCs w:val="22"/>
              </w:rPr>
              <w:t> </w:t>
            </w:r>
            <w:r w:rsidRPr="00804F93">
              <w:rPr>
                <w:color w:val="auto"/>
                <w:szCs w:val="22"/>
              </w:rPr>
              <w:t> </w:t>
            </w:r>
            <w:r w:rsidRPr="00804F93">
              <w:rPr>
                <w:color w:val="auto"/>
                <w:szCs w:val="22"/>
              </w:rPr>
              <w:t> </w:t>
            </w:r>
            <w:r w:rsidRPr="00804F93">
              <w:rPr>
                <w:color w:val="auto"/>
                <w:szCs w:val="22"/>
              </w:rPr>
              <w:fldChar w:fldCharType="end"/>
            </w:r>
          </w:p>
          <w:p w14:paraId="40116272" w14:textId="040F66F9" w:rsidR="007E637A" w:rsidRPr="00804F93" w:rsidRDefault="00000000" w:rsidP="007E637A">
            <w:pPr>
              <w:pStyle w:val="ARTDocument-Tabledetail"/>
              <w:spacing w:before="40" w:after="40" w:line="259" w:lineRule="auto"/>
              <w:ind w:left="273" w:hanging="230"/>
              <w:rPr>
                <w:color w:val="auto"/>
                <w:szCs w:val="22"/>
              </w:rPr>
            </w:pPr>
            <w:sdt>
              <w:sdtPr>
                <w:rPr>
                  <w:color w:val="auto"/>
                  <w:szCs w:val="22"/>
                </w:rPr>
                <w:id w:val="1502999082"/>
                <w14:checkbox>
                  <w14:checked w14:val="0"/>
                  <w14:checkedState w14:val="2612" w14:font="MS Gothic"/>
                  <w14:uncheckedState w14:val="2610" w14:font="MS Gothic"/>
                </w14:checkbox>
              </w:sdtPr>
              <w:sdtContent>
                <w:r w:rsidR="007E637A" w:rsidRPr="00476A81">
                  <w:rPr>
                    <w:color w:val="auto"/>
                    <w:szCs w:val="22"/>
                  </w:rPr>
                  <w:t>☐</w:t>
                </w:r>
              </w:sdtContent>
            </w:sdt>
            <w:r w:rsidR="007E637A" w:rsidRPr="00804F93">
              <w:rPr>
                <w:color w:val="auto"/>
                <w:szCs w:val="22"/>
              </w:rPr>
              <w:t xml:space="preserve"> Hold </w:t>
            </w:r>
            <w:r w:rsidR="007E637A">
              <w:rPr>
                <w:color w:val="auto"/>
                <w:szCs w:val="22"/>
              </w:rPr>
              <w:t xml:space="preserve">carbon </w:t>
            </w:r>
            <w:r w:rsidR="007E637A" w:rsidRPr="00804F93">
              <w:rPr>
                <w:color w:val="auto"/>
                <w:szCs w:val="22"/>
              </w:rPr>
              <w:t>credits that are owned by a third party</w:t>
            </w:r>
            <w:r w:rsidR="007E637A">
              <w:rPr>
                <w:color w:val="auto"/>
                <w:szCs w:val="22"/>
              </w:rPr>
              <w:t>. If selected:</w:t>
            </w:r>
          </w:p>
          <w:p w14:paraId="75FA7B77" w14:textId="4A8A1DAB" w:rsidR="007E637A" w:rsidRPr="00804F93" w:rsidRDefault="007E637A" w:rsidP="007E637A">
            <w:pPr>
              <w:pStyle w:val="ARTDocument-Tabledetail"/>
              <w:spacing w:before="40" w:after="40" w:line="259" w:lineRule="auto"/>
              <w:ind w:left="274"/>
              <w:rPr>
                <w:color w:val="auto"/>
                <w:szCs w:val="22"/>
              </w:rPr>
            </w:pPr>
            <w:r>
              <w:rPr>
                <w:color w:val="auto"/>
                <w:szCs w:val="22"/>
              </w:rPr>
              <w:t>D</w:t>
            </w:r>
            <w:r w:rsidRPr="00804F93">
              <w:rPr>
                <w:color w:val="auto"/>
                <w:szCs w:val="22"/>
              </w:rPr>
              <w:t xml:space="preserve">escribe circumstances: </w:t>
            </w:r>
            <w:r w:rsidRPr="00804F93">
              <w:rPr>
                <w:color w:val="auto"/>
                <w:szCs w:val="22"/>
              </w:rPr>
              <w:fldChar w:fldCharType="begin">
                <w:ffData>
                  <w:name w:val="Text5"/>
                  <w:enabled/>
                  <w:calcOnExit w:val="0"/>
                  <w:textInput/>
                </w:ffData>
              </w:fldChar>
            </w:r>
            <w:r w:rsidRPr="00804F93">
              <w:rPr>
                <w:color w:val="auto"/>
                <w:szCs w:val="22"/>
              </w:rPr>
              <w:instrText xml:space="preserve"> FORMTEXT </w:instrText>
            </w:r>
            <w:r w:rsidRPr="00804F93">
              <w:rPr>
                <w:color w:val="auto"/>
                <w:szCs w:val="22"/>
              </w:rPr>
            </w:r>
            <w:r w:rsidRPr="00804F93">
              <w:rPr>
                <w:color w:val="auto"/>
                <w:szCs w:val="22"/>
              </w:rPr>
              <w:fldChar w:fldCharType="separate"/>
            </w:r>
            <w:r w:rsidRPr="00804F93">
              <w:rPr>
                <w:color w:val="auto"/>
                <w:szCs w:val="22"/>
              </w:rPr>
              <w:t> </w:t>
            </w:r>
            <w:r w:rsidRPr="00804F93">
              <w:rPr>
                <w:color w:val="auto"/>
                <w:szCs w:val="22"/>
              </w:rPr>
              <w:t> </w:t>
            </w:r>
            <w:r w:rsidRPr="00804F93">
              <w:rPr>
                <w:color w:val="auto"/>
                <w:szCs w:val="22"/>
              </w:rPr>
              <w:t> </w:t>
            </w:r>
            <w:r w:rsidRPr="00804F93">
              <w:rPr>
                <w:color w:val="auto"/>
                <w:szCs w:val="22"/>
              </w:rPr>
              <w:t> </w:t>
            </w:r>
            <w:r w:rsidRPr="00804F93">
              <w:rPr>
                <w:color w:val="auto"/>
                <w:szCs w:val="22"/>
              </w:rPr>
              <w:t> </w:t>
            </w:r>
            <w:r w:rsidRPr="00804F93">
              <w:rPr>
                <w:color w:val="auto"/>
                <w:szCs w:val="22"/>
              </w:rPr>
              <w:fldChar w:fldCharType="end"/>
            </w:r>
          </w:p>
          <w:p w14:paraId="255F6C15" w14:textId="2058157D" w:rsidR="007E637A" w:rsidRPr="00804F93" w:rsidRDefault="007E637A" w:rsidP="007E637A">
            <w:pPr>
              <w:pStyle w:val="ARTDocument-Tabledetail"/>
              <w:spacing w:before="40" w:after="40" w:line="259" w:lineRule="auto"/>
              <w:ind w:left="274"/>
              <w:rPr>
                <w:color w:val="auto"/>
                <w:szCs w:val="22"/>
              </w:rPr>
            </w:pPr>
            <w:r w:rsidRPr="00804F93">
              <w:rPr>
                <w:color w:val="auto"/>
                <w:szCs w:val="22"/>
              </w:rPr>
              <w:t xml:space="preserve">What types of entities would </w:t>
            </w:r>
            <w:r w:rsidR="009E0521">
              <w:rPr>
                <w:color w:val="auto"/>
                <w:szCs w:val="22"/>
              </w:rPr>
              <w:t>Sovereign</w:t>
            </w:r>
            <w:r w:rsidRPr="00804F93">
              <w:rPr>
                <w:color w:val="auto"/>
                <w:szCs w:val="22"/>
              </w:rPr>
              <w:t xml:space="preserve"> be holding on behalf of (e.g. corporates, individuals)? </w:t>
            </w:r>
            <w:r w:rsidRPr="00804F93">
              <w:rPr>
                <w:color w:val="auto"/>
                <w:szCs w:val="22"/>
              </w:rPr>
              <w:fldChar w:fldCharType="begin">
                <w:ffData>
                  <w:name w:val="Text5"/>
                  <w:enabled/>
                  <w:calcOnExit w:val="0"/>
                  <w:textInput/>
                </w:ffData>
              </w:fldChar>
            </w:r>
            <w:r w:rsidRPr="00804F93">
              <w:rPr>
                <w:color w:val="auto"/>
                <w:szCs w:val="22"/>
              </w:rPr>
              <w:instrText xml:space="preserve"> FORMTEXT </w:instrText>
            </w:r>
            <w:r w:rsidRPr="00804F93">
              <w:rPr>
                <w:color w:val="auto"/>
                <w:szCs w:val="22"/>
              </w:rPr>
            </w:r>
            <w:r w:rsidRPr="00804F93">
              <w:rPr>
                <w:color w:val="auto"/>
                <w:szCs w:val="22"/>
              </w:rPr>
              <w:fldChar w:fldCharType="separate"/>
            </w:r>
            <w:r w:rsidRPr="00804F93">
              <w:rPr>
                <w:color w:val="auto"/>
                <w:szCs w:val="22"/>
              </w:rPr>
              <w:t> </w:t>
            </w:r>
            <w:r w:rsidRPr="00804F93">
              <w:rPr>
                <w:color w:val="auto"/>
                <w:szCs w:val="22"/>
              </w:rPr>
              <w:t> </w:t>
            </w:r>
            <w:r w:rsidRPr="00804F93">
              <w:rPr>
                <w:color w:val="auto"/>
                <w:szCs w:val="22"/>
              </w:rPr>
              <w:t> </w:t>
            </w:r>
            <w:r w:rsidRPr="00804F93">
              <w:rPr>
                <w:color w:val="auto"/>
                <w:szCs w:val="22"/>
              </w:rPr>
              <w:t> </w:t>
            </w:r>
            <w:r w:rsidRPr="00804F93">
              <w:rPr>
                <w:color w:val="auto"/>
                <w:szCs w:val="22"/>
              </w:rPr>
              <w:t> </w:t>
            </w:r>
            <w:r w:rsidRPr="00804F93">
              <w:rPr>
                <w:color w:val="auto"/>
                <w:szCs w:val="22"/>
              </w:rPr>
              <w:fldChar w:fldCharType="end"/>
            </w:r>
          </w:p>
          <w:p w14:paraId="58C2322D" w14:textId="0A743CE8" w:rsidR="007E637A" w:rsidRPr="00804F93" w:rsidRDefault="007E637A" w:rsidP="007E637A">
            <w:pPr>
              <w:pStyle w:val="ARTDocument-Tabledetail"/>
              <w:spacing w:before="40" w:after="40" w:line="259" w:lineRule="auto"/>
              <w:ind w:left="274"/>
              <w:rPr>
                <w:color w:val="auto"/>
                <w:szCs w:val="22"/>
              </w:rPr>
            </w:pPr>
            <w:r w:rsidRPr="00804F93">
              <w:rPr>
                <w:color w:val="auto"/>
                <w:szCs w:val="22"/>
              </w:rPr>
              <w:t xml:space="preserve">Who would have title or ownership rights for these </w:t>
            </w:r>
            <w:r>
              <w:rPr>
                <w:color w:val="auto"/>
                <w:szCs w:val="22"/>
              </w:rPr>
              <w:t xml:space="preserve">carbon </w:t>
            </w:r>
            <w:r w:rsidRPr="00804F93">
              <w:rPr>
                <w:color w:val="auto"/>
                <w:szCs w:val="22"/>
              </w:rPr>
              <w:t xml:space="preserve">credits? </w:t>
            </w:r>
            <w:r w:rsidRPr="00804F93">
              <w:rPr>
                <w:color w:val="auto"/>
                <w:szCs w:val="22"/>
              </w:rPr>
              <w:fldChar w:fldCharType="begin">
                <w:ffData>
                  <w:name w:val="Text5"/>
                  <w:enabled/>
                  <w:calcOnExit w:val="0"/>
                  <w:textInput/>
                </w:ffData>
              </w:fldChar>
            </w:r>
            <w:r w:rsidRPr="00804F93">
              <w:rPr>
                <w:color w:val="auto"/>
                <w:szCs w:val="22"/>
              </w:rPr>
              <w:instrText xml:space="preserve"> FORMTEXT </w:instrText>
            </w:r>
            <w:r w:rsidRPr="00804F93">
              <w:rPr>
                <w:color w:val="auto"/>
                <w:szCs w:val="22"/>
              </w:rPr>
            </w:r>
            <w:r w:rsidRPr="00804F93">
              <w:rPr>
                <w:color w:val="auto"/>
                <w:szCs w:val="22"/>
              </w:rPr>
              <w:fldChar w:fldCharType="separate"/>
            </w:r>
            <w:r w:rsidRPr="00804F93">
              <w:rPr>
                <w:color w:val="auto"/>
                <w:szCs w:val="22"/>
              </w:rPr>
              <w:t> </w:t>
            </w:r>
            <w:r w:rsidRPr="00804F93">
              <w:rPr>
                <w:color w:val="auto"/>
                <w:szCs w:val="22"/>
              </w:rPr>
              <w:t> </w:t>
            </w:r>
            <w:r w:rsidRPr="00804F93">
              <w:rPr>
                <w:color w:val="auto"/>
                <w:szCs w:val="22"/>
              </w:rPr>
              <w:t> </w:t>
            </w:r>
            <w:r w:rsidRPr="00804F93">
              <w:rPr>
                <w:color w:val="auto"/>
                <w:szCs w:val="22"/>
              </w:rPr>
              <w:t> </w:t>
            </w:r>
            <w:r w:rsidRPr="00804F93">
              <w:rPr>
                <w:color w:val="auto"/>
                <w:szCs w:val="22"/>
              </w:rPr>
              <w:t> </w:t>
            </w:r>
            <w:r w:rsidRPr="00804F93">
              <w:rPr>
                <w:color w:val="auto"/>
                <w:szCs w:val="22"/>
              </w:rPr>
              <w:fldChar w:fldCharType="end"/>
            </w:r>
          </w:p>
          <w:p w14:paraId="0315DA8A" w14:textId="4CB769A3" w:rsidR="007E637A" w:rsidRDefault="00000000" w:rsidP="007E637A">
            <w:pPr>
              <w:pStyle w:val="ARTDocument-Tabledetail"/>
              <w:spacing w:before="40" w:after="40" w:line="259" w:lineRule="auto"/>
              <w:ind w:left="273" w:hanging="230"/>
              <w:rPr>
                <w:color w:val="auto"/>
                <w:szCs w:val="22"/>
              </w:rPr>
            </w:pPr>
            <w:sdt>
              <w:sdtPr>
                <w:rPr>
                  <w:color w:val="auto"/>
                  <w:szCs w:val="22"/>
                </w:rPr>
                <w:id w:val="-671640741"/>
                <w14:checkbox>
                  <w14:checked w14:val="0"/>
                  <w14:checkedState w14:val="2612" w14:font="MS Gothic"/>
                  <w14:uncheckedState w14:val="2610" w14:font="MS Gothic"/>
                </w14:checkbox>
              </w:sdtPr>
              <w:sdtContent>
                <w:r w:rsidR="007E637A" w:rsidRPr="00476A81">
                  <w:rPr>
                    <w:color w:val="auto"/>
                    <w:szCs w:val="22"/>
                  </w:rPr>
                  <w:t>☐</w:t>
                </w:r>
              </w:sdtContent>
            </w:sdt>
            <w:r w:rsidR="007E637A" w:rsidRPr="00476A81">
              <w:rPr>
                <w:color w:val="auto"/>
                <w:szCs w:val="22"/>
              </w:rPr>
              <w:t xml:space="preserve"> Create sub-accounts on behalf of others </w:t>
            </w:r>
            <w:r w:rsidR="007E637A" w:rsidRPr="00091A6D">
              <w:rPr>
                <w:i/>
                <w:iCs/>
                <w:color w:val="auto"/>
                <w:szCs w:val="22"/>
              </w:rPr>
              <w:t>(required if requesting to hold or retire carbon credits on behalf of third parties)</w:t>
            </w:r>
            <w:r w:rsidR="007E637A" w:rsidRPr="00476A81">
              <w:rPr>
                <w:color w:val="auto"/>
                <w:szCs w:val="22"/>
              </w:rPr>
              <w:t>.</w:t>
            </w:r>
            <w:r w:rsidR="007E637A">
              <w:rPr>
                <w:color w:val="auto"/>
                <w:szCs w:val="22"/>
              </w:rPr>
              <w:t xml:space="preserve"> If selected:</w:t>
            </w:r>
          </w:p>
          <w:p w14:paraId="38A98BA7" w14:textId="5A99CF46" w:rsidR="007E637A" w:rsidRPr="00804F93" w:rsidRDefault="007E637A" w:rsidP="007E637A">
            <w:pPr>
              <w:pStyle w:val="ARTDocument-Tabledetail"/>
              <w:spacing w:before="40" w:after="40" w:line="259" w:lineRule="auto"/>
              <w:ind w:left="548" w:hanging="274"/>
              <w:rPr>
                <w:color w:val="auto"/>
                <w:szCs w:val="22"/>
              </w:rPr>
            </w:pPr>
            <w:r>
              <w:rPr>
                <w:color w:val="auto"/>
                <w:szCs w:val="22"/>
              </w:rPr>
              <w:t>D</w:t>
            </w:r>
            <w:r w:rsidRPr="00476A81">
              <w:rPr>
                <w:color w:val="auto"/>
                <w:szCs w:val="22"/>
              </w:rPr>
              <w:t xml:space="preserve">escribe their intended use: </w:t>
            </w:r>
            <w:r w:rsidRPr="00804F93">
              <w:rPr>
                <w:color w:val="auto"/>
                <w:szCs w:val="22"/>
              </w:rPr>
              <w:fldChar w:fldCharType="begin">
                <w:ffData>
                  <w:name w:val="Text5"/>
                  <w:enabled/>
                  <w:calcOnExit w:val="0"/>
                  <w:textInput/>
                </w:ffData>
              </w:fldChar>
            </w:r>
            <w:r w:rsidRPr="00804F93">
              <w:rPr>
                <w:color w:val="auto"/>
                <w:szCs w:val="22"/>
              </w:rPr>
              <w:instrText xml:space="preserve"> FORMTEXT </w:instrText>
            </w:r>
            <w:r w:rsidRPr="00804F93">
              <w:rPr>
                <w:color w:val="auto"/>
                <w:szCs w:val="22"/>
              </w:rPr>
            </w:r>
            <w:r w:rsidRPr="00804F93">
              <w:rPr>
                <w:color w:val="auto"/>
                <w:szCs w:val="22"/>
              </w:rPr>
              <w:fldChar w:fldCharType="separate"/>
            </w:r>
            <w:r w:rsidRPr="00804F93">
              <w:rPr>
                <w:color w:val="auto"/>
                <w:szCs w:val="22"/>
              </w:rPr>
              <w:t> </w:t>
            </w:r>
            <w:r w:rsidRPr="00804F93">
              <w:rPr>
                <w:color w:val="auto"/>
                <w:szCs w:val="22"/>
              </w:rPr>
              <w:t> </w:t>
            </w:r>
            <w:r w:rsidRPr="00804F93">
              <w:rPr>
                <w:color w:val="auto"/>
                <w:szCs w:val="22"/>
              </w:rPr>
              <w:t> </w:t>
            </w:r>
            <w:r w:rsidRPr="00804F93">
              <w:rPr>
                <w:color w:val="auto"/>
                <w:szCs w:val="22"/>
              </w:rPr>
              <w:t> </w:t>
            </w:r>
            <w:r w:rsidRPr="00804F93">
              <w:rPr>
                <w:color w:val="auto"/>
                <w:szCs w:val="22"/>
              </w:rPr>
              <w:t> </w:t>
            </w:r>
            <w:r w:rsidRPr="00804F93">
              <w:rPr>
                <w:color w:val="auto"/>
                <w:szCs w:val="22"/>
              </w:rPr>
              <w:fldChar w:fldCharType="end"/>
            </w:r>
          </w:p>
          <w:p w14:paraId="76290A62" w14:textId="0E6743F7" w:rsidR="007E637A" w:rsidRDefault="00000000" w:rsidP="007E637A">
            <w:pPr>
              <w:pStyle w:val="ARTDocument-Tabledetail"/>
              <w:spacing w:before="40" w:after="40" w:line="259" w:lineRule="auto"/>
              <w:rPr>
                <w:color w:val="auto"/>
                <w:szCs w:val="22"/>
              </w:rPr>
            </w:pPr>
            <w:sdt>
              <w:sdtPr>
                <w:rPr>
                  <w:color w:val="auto"/>
                  <w:szCs w:val="22"/>
                </w:rPr>
                <w:id w:val="-871994200"/>
                <w14:checkbox>
                  <w14:checked w14:val="0"/>
                  <w14:checkedState w14:val="2612" w14:font="MS Gothic"/>
                  <w14:uncheckedState w14:val="2610" w14:font="MS Gothic"/>
                </w14:checkbox>
              </w:sdtPr>
              <w:sdtContent>
                <w:r w:rsidR="007E637A" w:rsidRPr="00476A81">
                  <w:rPr>
                    <w:color w:val="auto"/>
                    <w:szCs w:val="22"/>
                  </w:rPr>
                  <w:t>☐</w:t>
                </w:r>
              </w:sdtContent>
            </w:sdt>
            <w:r w:rsidR="007E637A" w:rsidRPr="00804F93">
              <w:rPr>
                <w:color w:val="auto"/>
                <w:szCs w:val="22"/>
              </w:rPr>
              <w:t xml:space="preserve"> Other, please describe: </w:t>
            </w:r>
            <w:r w:rsidR="007E637A" w:rsidRPr="00804F93">
              <w:rPr>
                <w:color w:val="auto"/>
                <w:szCs w:val="22"/>
              </w:rPr>
              <w:fldChar w:fldCharType="begin">
                <w:ffData>
                  <w:name w:val="Text5"/>
                  <w:enabled/>
                  <w:calcOnExit w:val="0"/>
                  <w:textInput/>
                </w:ffData>
              </w:fldChar>
            </w:r>
            <w:r w:rsidR="007E637A" w:rsidRPr="00804F93">
              <w:rPr>
                <w:color w:val="auto"/>
                <w:szCs w:val="22"/>
              </w:rPr>
              <w:instrText xml:space="preserve"> FORMTEXT </w:instrText>
            </w:r>
            <w:r w:rsidR="007E637A" w:rsidRPr="00804F93">
              <w:rPr>
                <w:color w:val="auto"/>
                <w:szCs w:val="22"/>
              </w:rPr>
            </w:r>
            <w:r w:rsidR="007E637A" w:rsidRPr="00804F93">
              <w:rPr>
                <w:color w:val="auto"/>
                <w:szCs w:val="22"/>
              </w:rPr>
              <w:fldChar w:fldCharType="separate"/>
            </w:r>
            <w:r w:rsidR="007E637A" w:rsidRPr="00804F93">
              <w:rPr>
                <w:color w:val="auto"/>
                <w:szCs w:val="22"/>
              </w:rPr>
              <w:t> </w:t>
            </w:r>
            <w:r w:rsidR="007E637A" w:rsidRPr="00804F93">
              <w:rPr>
                <w:color w:val="auto"/>
                <w:szCs w:val="22"/>
              </w:rPr>
              <w:t> </w:t>
            </w:r>
            <w:r w:rsidR="007E637A" w:rsidRPr="00804F93">
              <w:rPr>
                <w:color w:val="auto"/>
                <w:szCs w:val="22"/>
              </w:rPr>
              <w:t> </w:t>
            </w:r>
            <w:r w:rsidR="007E637A" w:rsidRPr="00804F93">
              <w:rPr>
                <w:color w:val="auto"/>
                <w:szCs w:val="22"/>
              </w:rPr>
              <w:t> </w:t>
            </w:r>
            <w:r w:rsidR="007E637A" w:rsidRPr="00804F93">
              <w:rPr>
                <w:color w:val="auto"/>
                <w:szCs w:val="22"/>
              </w:rPr>
              <w:t> </w:t>
            </w:r>
            <w:r w:rsidR="007E637A" w:rsidRPr="00804F93">
              <w:rPr>
                <w:color w:val="auto"/>
                <w:szCs w:val="22"/>
              </w:rPr>
              <w:fldChar w:fldCharType="end"/>
            </w:r>
          </w:p>
        </w:tc>
      </w:tr>
      <w:tr w:rsidR="007E637A" w:rsidRPr="001228F7" w14:paraId="67730ABD" w14:textId="77777777" w:rsidTr="00340A96">
        <w:trPr>
          <w:cnfStyle w:val="000000100000" w:firstRow="0" w:lastRow="0" w:firstColumn="0" w:lastColumn="0" w:oddVBand="0" w:evenVBand="0" w:oddHBand="1" w:evenHBand="0" w:firstRowFirstColumn="0" w:firstRowLastColumn="0" w:lastRowFirstColumn="0" w:lastRowLastColumn="0"/>
          <w:trHeight w:val="562"/>
        </w:trPr>
        <w:tc>
          <w:tcPr>
            <w:tcW w:w="3528" w:type="dxa"/>
            <w:shd w:val="clear" w:color="auto" w:fill="004E7D" w:themeFill="text2"/>
          </w:tcPr>
          <w:p w14:paraId="76E24F77" w14:textId="783B20DE" w:rsidR="007E637A" w:rsidRPr="001228F7" w:rsidRDefault="007E637A" w:rsidP="007E637A">
            <w:pPr>
              <w:pStyle w:val="ARTDocument-Tabledetail"/>
              <w:spacing w:before="40" w:after="40" w:line="240" w:lineRule="auto"/>
              <w:rPr>
                <w:b/>
                <w:bCs/>
                <w:color w:val="FFFFFF" w:themeColor="background1"/>
              </w:rPr>
            </w:pPr>
            <w:r>
              <w:rPr>
                <w:b/>
                <w:bCs/>
                <w:color w:val="FFFFFF" w:themeColor="background1"/>
              </w:rPr>
              <w:lastRenderedPageBreak/>
              <w:t xml:space="preserve">Does </w:t>
            </w:r>
            <w:r w:rsidRPr="001228F7">
              <w:rPr>
                <w:b/>
                <w:bCs/>
                <w:color w:val="FFFFFF" w:themeColor="background1"/>
              </w:rPr>
              <w:t>the Applicant ha</w:t>
            </w:r>
            <w:r>
              <w:rPr>
                <w:b/>
                <w:bCs/>
                <w:color w:val="FFFFFF" w:themeColor="background1"/>
              </w:rPr>
              <w:t>ve</w:t>
            </w:r>
            <w:r w:rsidRPr="001228F7">
              <w:rPr>
                <w:b/>
                <w:bCs/>
                <w:color w:val="FFFFFF" w:themeColor="background1"/>
              </w:rPr>
              <w:t xml:space="preserve"> an active </w:t>
            </w:r>
            <w:r w:rsidR="00BE6B67">
              <w:rPr>
                <w:b/>
                <w:bCs/>
                <w:color w:val="FFFFFF" w:themeColor="background1"/>
              </w:rPr>
              <w:t>account</w:t>
            </w:r>
            <w:r w:rsidRPr="001228F7">
              <w:rPr>
                <w:b/>
                <w:bCs/>
                <w:color w:val="FFFFFF" w:themeColor="background1"/>
              </w:rPr>
              <w:t xml:space="preserve"> or pending application</w:t>
            </w:r>
            <w:r>
              <w:rPr>
                <w:b/>
                <w:bCs/>
                <w:color w:val="FFFFFF" w:themeColor="background1"/>
              </w:rPr>
              <w:t xml:space="preserve"> on</w:t>
            </w:r>
            <w:r w:rsidRPr="001228F7">
              <w:rPr>
                <w:b/>
                <w:bCs/>
                <w:color w:val="FFFFFF" w:themeColor="background1"/>
              </w:rPr>
              <w:t xml:space="preserve"> any other </w:t>
            </w:r>
            <w:r w:rsidR="002F43E3">
              <w:rPr>
                <w:b/>
                <w:bCs/>
                <w:color w:val="FFFFFF" w:themeColor="background1"/>
              </w:rPr>
              <w:t>voluntary</w:t>
            </w:r>
            <w:r w:rsidRPr="001228F7">
              <w:rPr>
                <w:b/>
                <w:bCs/>
                <w:color w:val="FFFFFF" w:themeColor="background1"/>
              </w:rPr>
              <w:t xml:space="preserve"> (e.g. </w:t>
            </w:r>
            <w:r>
              <w:rPr>
                <w:b/>
                <w:bCs/>
                <w:color w:val="FFFFFF" w:themeColor="background1"/>
              </w:rPr>
              <w:t xml:space="preserve">ACR, </w:t>
            </w:r>
            <w:r w:rsidRPr="001228F7">
              <w:rPr>
                <w:b/>
                <w:bCs/>
                <w:color w:val="FFFFFF" w:themeColor="background1"/>
              </w:rPr>
              <w:t>Verra, CAR, Gold Standard</w:t>
            </w:r>
            <w:r w:rsidR="006049BD">
              <w:rPr>
                <w:b/>
                <w:bCs/>
                <w:color w:val="FFFFFF" w:themeColor="background1"/>
              </w:rPr>
              <w:t>,</w:t>
            </w:r>
            <w:r>
              <w:rPr>
                <w:b/>
                <w:bCs/>
                <w:color w:val="FFFFFF" w:themeColor="background1"/>
              </w:rPr>
              <w:t xml:space="preserve"> etc.</w:t>
            </w:r>
            <w:r w:rsidRPr="001228F7">
              <w:rPr>
                <w:b/>
                <w:bCs/>
                <w:color w:val="FFFFFF" w:themeColor="background1"/>
              </w:rPr>
              <w:t xml:space="preserve">) or </w:t>
            </w:r>
            <w:r w:rsidR="00744513">
              <w:rPr>
                <w:b/>
                <w:bCs/>
                <w:color w:val="FFFFFF" w:themeColor="background1"/>
              </w:rPr>
              <w:t>compliance</w:t>
            </w:r>
            <w:r w:rsidRPr="001228F7">
              <w:rPr>
                <w:b/>
                <w:bCs/>
                <w:color w:val="FFFFFF" w:themeColor="background1"/>
              </w:rPr>
              <w:t xml:space="preserve"> carbon registry</w:t>
            </w:r>
            <w:r w:rsidR="00C17960">
              <w:rPr>
                <w:b/>
                <w:bCs/>
                <w:color w:val="FFFFFF" w:themeColor="background1"/>
              </w:rPr>
              <w:t xml:space="preserve"> or exchange</w:t>
            </w:r>
            <w:r>
              <w:rPr>
                <w:b/>
                <w:bCs/>
                <w:color w:val="FFFFFF" w:themeColor="background1"/>
              </w:rPr>
              <w:t>?</w:t>
            </w:r>
          </w:p>
        </w:tc>
        <w:tc>
          <w:tcPr>
            <w:tcW w:w="4789" w:type="dxa"/>
          </w:tcPr>
          <w:p w14:paraId="26F8104E" w14:textId="33264EB1" w:rsidR="007E637A" w:rsidRPr="00804F93" w:rsidRDefault="00000000" w:rsidP="007E637A">
            <w:pPr>
              <w:pStyle w:val="ARTDocument-Tabledetail"/>
              <w:spacing w:before="40" w:after="40" w:line="240" w:lineRule="auto"/>
              <w:rPr>
                <w:color w:val="auto"/>
                <w:szCs w:val="22"/>
              </w:rPr>
            </w:pPr>
            <w:sdt>
              <w:sdtPr>
                <w:rPr>
                  <w:color w:val="auto"/>
                  <w:szCs w:val="22"/>
                </w:rPr>
                <w:id w:val="2054887552"/>
                <w14:checkbox>
                  <w14:checked w14:val="0"/>
                  <w14:checkedState w14:val="2612" w14:font="MS Gothic"/>
                  <w14:uncheckedState w14:val="2610" w14:font="MS Gothic"/>
                </w14:checkbox>
              </w:sdtPr>
              <w:sdtContent>
                <w:r w:rsidR="007E637A">
                  <w:rPr>
                    <w:rFonts w:ascii="MS Gothic" w:eastAsia="MS Gothic" w:hAnsi="MS Gothic" w:hint="eastAsia"/>
                    <w:color w:val="auto"/>
                    <w:szCs w:val="22"/>
                  </w:rPr>
                  <w:t>☐</w:t>
                </w:r>
              </w:sdtContent>
            </w:sdt>
            <w:r w:rsidR="007E637A" w:rsidRPr="00804F93">
              <w:rPr>
                <w:color w:val="auto"/>
                <w:szCs w:val="22"/>
              </w:rPr>
              <w:t xml:space="preserve"> Yes   </w:t>
            </w:r>
            <w:sdt>
              <w:sdtPr>
                <w:rPr>
                  <w:color w:val="auto"/>
                  <w:szCs w:val="22"/>
                </w:rPr>
                <w:id w:val="1146633093"/>
                <w14:checkbox>
                  <w14:checked w14:val="0"/>
                  <w14:checkedState w14:val="2612" w14:font="MS Gothic"/>
                  <w14:uncheckedState w14:val="2610" w14:font="MS Gothic"/>
                </w14:checkbox>
              </w:sdtPr>
              <w:sdtContent>
                <w:r w:rsidR="007E637A">
                  <w:rPr>
                    <w:rFonts w:ascii="MS Gothic" w:eastAsia="MS Gothic" w:hAnsi="MS Gothic" w:hint="eastAsia"/>
                    <w:color w:val="auto"/>
                    <w:szCs w:val="22"/>
                  </w:rPr>
                  <w:t>☐</w:t>
                </w:r>
              </w:sdtContent>
            </w:sdt>
            <w:r w:rsidR="007E637A" w:rsidRPr="00804F93">
              <w:rPr>
                <w:color w:val="auto"/>
                <w:szCs w:val="22"/>
              </w:rPr>
              <w:t xml:space="preserve"> No   </w:t>
            </w:r>
            <w:sdt>
              <w:sdtPr>
                <w:rPr>
                  <w:color w:val="auto"/>
                  <w:szCs w:val="22"/>
                </w:rPr>
                <w:id w:val="-1053072693"/>
                <w14:checkbox>
                  <w14:checked w14:val="0"/>
                  <w14:checkedState w14:val="2612" w14:font="MS Gothic"/>
                  <w14:uncheckedState w14:val="2610" w14:font="MS Gothic"/>
                </w14:checkbox>
              </w:sdtPr>
              <w:sdtContent>
                <w:r w:rsidR="007E637A">
                  <w:rPr>
                    <w:rFonts w:ascii="MS Gothic" w:eastAsia="MS Gothic" w:hAnsi="MS Gothic" w:hint="eastAsia"/>
                    <w:color w:val="auto"/>
                    <w:szCs w:val="22"/>
                  </w:rPr>
                  <w:t>☐</w:t>
                </w:r>
              </w:sdtContent>
            </w:sdt>
            <w:r w:rsidR="007E637A" w:rsidRPr="00804F93">
              <w:rPr>
                <w:color w:val="auto"/>
                <w:szCs w:val="22"/>
              </w:rPr>
              <w:t xml:space="preserve"> N/A</w:t>
            </w:r>
          </w:p>
          <w:p w14:paraId="630F9279" w14:textId="2EA2A6F1" w:rsidR="007E637A" w:rsidRPr="00804F93" w:rsidRDefault="007E637A" w:rsidP="007E637A">
            <w:pPr>
              <w:pStyle w:val="ARTDocument-Tabledetail"/>
              <w:keepNext/>
              <w:spacing w:before="40" w:after="40" w:line="240" w:lineRule="auto"/>
              <w:rPr>
                <w:color w:val="auto"/>
                <w:szCs w:val="22"/>
              </w:rPr>
            </w:pPr>
            <w:r w:rsidRPr="00E35EBE">
              <w:rPr>
                <w:bCs/>
                <w:color w:val="auto"/>
              </w:rPr>
              <w:t xml:space="preserve">If “yes” </w:t>
            </w:r>
            <w:r>
              <w:rPr>
                <w:bCs/>
                <w:color w:val="auto"/>
              </w:rPr>
              <w:t xml:space="preserve">please </w:t>
            </w:r>
            <w:r w:rsidRPr="00E35EBE">
              <w:rPr>
                <w:bCs/>
                <w:color w:val="auto"/>
              </w:rPr>
              <w:t xml:space="preserve">provide </w:t>
            </w:r>
            <w:r>
              <w:rPr>
                <w:bCs/>
                <w:color w:val="auto"/>
              </w:rPr>
              <w:t>the name(s) and account number(s) for each registry or exchange</w:t>
            </w:r>
            <w:r w:rsidRPr="00E35EBE">
              <w:rPr>
                <w:bCs/>
                <w:color w:val="auto"/>
              </w:rPr>
              <w:t xml:space="preserve">: </w:t>
            </w:r>
            <w:r w:rsidRPr="00804F93">
              <w:rPr>
                <w:color w:val="auto"/>
                <w:szCs w:val="22"/>
              </w:rPr>
              <w:fldChar w:fldCharType="begin">
                <w:ffData>
                  <w:name w:val="Text5"/>
                  <w:enabled/>
                  <w:calcOnExit w:val="0"/>
                  <w:textInput/>
                </w:ffData>
              </w:fldChar>
            </w:r>
            <w:r w:rsidRPr="00804F93">
              <w:rPr>
                <w:color w:val="auto"/>
                <w:szCs w:val="22"/>
              </w:rPr>
              <w:instrText xml:space="preserve"> FORMTEXT </w:instrText>
            </w:r>
            <w:r w:rsidRPr="00804F93">
              <w:rPr>
                <w:color w:val="auto"/>
                <w:szCs w:val="22"/>
              </w:rPr>
            </w:r>
            <w:r w:rsidRPr="00804F93">
              <w:rPr>
                <w:color w:val="auto"/>
                <w:szCs w:val="22"/>
              </w:rPr>
              <w:fldChar w:fldCharType="separate"/>
            </w:r>
            <w:r w:rsidRPr="00804F93">
              <w:rPr>
                <w:color w:val="auto"/>
                <w:szCs w:val="22"/>
              </w:rPr>
              <w:t> </w:t>
            </w:r>
            <w:r w:rsidRPr="00804F93">
              <w:rPr>
                <w:color w:val="auto"/>
                <w:szCs w:val="22"/>
              </w:rPr>
              <w:t> </w:t>
            </w:r>
            <w:r w:rsidRPr="00804F93">
              <w:rPr>
                <w:color w:val="auto"/>
                <w:szCs w:val="22"/>
              </w:rPr>
              <w:t> </w:t>
            </w:r>
            <w:r w:rsidRPr="00804F93">
              <w:rPr>
                <w:color w:val="auto"/>
                <w:szCs w:val="22"/>
              </w:rPr>
              <w:t> </w:t>
            </w:r>
            <w:r w:rsidRPr="00804F93">
              <w:rPr>
                <w:color w:val="auto"/>
                <w:szCs w:val="22"/>
              </w:rPr>
              <w:t> </w:t>
            </w:r>
            <w:r w:rsidRPr="00804F93">
              <w:rPr>
                <w:color w:val="auto"/>
                <w:szCs w:val="22"/>
              </w:rPr>
              <w:fldChar w:fldCharType="end"/>
            </w:r>
          </w:p>
        </w:tc>
      </w:tr>
      <w:tr w:rsidR="007E637A" w:rsidRPr="001228F7" w14:paraId="708EB623" w14:textId="77777777" w:rsidTr="00340A96">
        <w:trPr>
          <w:cnfStyle w:val="000000010000" w:firstRow="0" w:lastRow="0" w:firstColumn="0" w:lastColumn="0" w:oddVBand="0" w:evenVBand="0" w:oddHBand="0" w:evenHBand="1" w:firstRowFirstColumn="0" w:firstRowLastColumn="0" w:lastRowFirstColumn="0" w:lastRowLastColumn="0"/>
          <w:trHeight w:val="562"/>
        </w:trPr>
        <w:tc>
          <w:tcPr>
            <w:tcW w:w="3528" w:type="dxa"/>
            <w:shd w:val="clear" w:color="auto" w:fill="004E7D" w:themeFill="text2"/>
          </w:tcPr>
          <w:p w14:paraId="7370B8B0" w14:textId="5D9E68A1" w:rsidR="007E637A" w:rsidRPr="001228F7" w:rsidRDefault="007E637A" w:rsidP="007E637A">
            <w:pPr>
              <w:pStyle w:val="ARTDocument-Tabledetail"/>
              <w:spacing w:before="40" w:after="40" w:line="240" w:lineRule="auto"/>
              <w:rPr>
                <w:b/>
                <w:bCs/>
                <w:color w:val="FFFFFF" w:themeColor="background1"/>
              </w:rPr>
            </w:pPr>
            <w:r w:rsidRPr="001228F7">
              <w:rPr>
                <w:b/>
                <w:bCs/>
                <w:color w:val="FFFFFF" w:themeColor="background1"/>
              </w:rPr>
              <w:t xml:space="preserve">Has a request for </w:t>
            </w:r>
            <w:r>
              <w:rPr>
                <w:b/>
                <w:bCs/>
                <w:color w:val="FFFFFF" w:themeColor="background1"/>
              </w:rPr>
              <w:t>a</w:t>
            </w:r>
            <w:r w:rsidR="00551C24">
              <w:rPr>
                <w:b/>
                <w:bCs/>
                <w:color w:val="FFFFFF" w:themeColor="background1"/>
              </w:rPr>
              <w:t xml:space="preserve">n account </w:t>
            </w:r>
            <w:r w:rsidRPr="001228F7">
              <w:rPr>
                <w:b/>
                <w:bCs/>
                <w:color w:val="FFFFFF" w:themeColor="background1"/>
              </w:rPr>
              <w:t>on any other carbon registry or exchange by the Applicant been denied?</w:t>
            </w:r>
          </w:p>
        </w:tc>
        <w:tc>
          <w:tcPr>
            <w:tcW w:w="4789" w:type="dxa"/>
          </w:tcPr>
          <w:p w14:paraId="466A215D" w14:textId="52A06954" w:rsidR="007E637A" w:rsidRPr="00804F93" w:rsidRDefault="007E637A" w:rsidP="007E637A">
            <w:pPr>
              <w:pStyle w:val="ARTDocument-Tabledetail"/>
              <w:keepNext/>
              <w:spacing w:before="40" w:after="40" w:line="240" w:lineRule="auto"/>
              <w:rPr>
                <w:color w:val="auto"/>
                <w:szCs w:val="22"/>
              </w:rPr>
            </w:pPr>
            <w:r w:rsidRPr="00804F93">
              <w:rPr>
                <w:color w:val="auto"/>
                <w:szCs w:val="22"/>
              </w:rPr>
              <w:fldChar w:fldCharType="begin">
                <w:ffData>
                  <w:name w:val="Text5"/>
                  <w:enabled/>
                  <w:calcOnExit w:val="0"/>
                  <w:textInput/>
                </w:ffData>
              </w:fldChar>
            </w:r>
            <w:r w:rsidRPr="00804F93">
              <w:rPr>
                <w:color w:val="auto"/>
                <w:szCs w:val="22"/>
              </w:rPr>
              <w:instrText xml:space="preserve"> FORMTEXT </w:instrText>
            </w:r>
            <w:r w:rsidRPr="00804F93">
              <w:rPr>
                <w:color w:val="auto"/>
                <w:szCs w:val="22"/>
              </w:rPr>
            </w:r>
            <w:r w:rsidRPr="00804F93">
              <w:rPr>
                <w:color w:val="auto"/>
                <w:szCs w:val="22"/>
              </w:rPr>
              <w:fldChar w:fldCharType="separate"/>
            </w:r>
            <w:r w:rsidRPr="00804F93">
              <w:rPr>
                <w:color w:val="auto"/>
                <w:szCs w:val="22"/>
              </w:rPr>
              <w:t> </w:t>
            </w:r>
            <w:r w:rsidRPr="00804F93">
              <w:rPr>
                <w:color w:val="auto"/>
                <w:szCs w:val="22"/>
              </w:rPr>
              <w:t> </w:t>
            </w:r>
            <w:r w:rsidRPr="00804F93">
              <w:rPr>
                <w:color w:val="auto"/>
                <w:szCs w:val="22"/>
              </w:rPr>
              <w:t> </w:t>
            </w:r>
            <w:r w:rsidRPr="00804F93">
              <w:rPr>
                <w:color w:val="auto"/>
                <w:szCs w:val="22"/>
              </w:rPr>
              <w:t> </w:t>
            </w:r>
            <w:r w:rsidRPr="00804F93">
              <w:rPr>
                <w:color w:val="auto"/>
                <w:szCs w:val="22"/>
              </w:rPr>
              <w:t> </w:t>
            </w:r>
            <w:r w:rsidRPr="00804F93">
              <w:rPr>
                <w:color w:val="auto"/>
                <w:szCs w:val="22"/>
              </w:rPr>
              <w:fldChar w:fldCharType="end"/>
            </w:r>
          </w:p>
        </w:tc>
      </w:tr>
      <w:tr w:rsidR="007E637A" w:rsidRPr="001228F7" w14:paraId="1E9C7677" w14:textId="77777777" w:rsidTr="00340A96">
        <w:trPr>
          <w:cnfStyle w:val="000000100000" w:firstRow="0" w:lastRow="0" w:firstColumn="0" w:lastColumn="0" w:oddVBand="0" w:evenVBand="0" w:oddHBand="1" w:evenHBand="0" w:firstRowFirstColumn="0" w:firstRowLastColumn="0" w:lastRowFirstColumn="0" w:lastRowLastColumn="0"/>
          <w:trHeight w:val="562"/>
        </w:trPr>
        <w:tc>
          <w:tcPr>
            <w:tcW w:w="3528" w:type="dxa"/>
            <w:shd w:val="clear" w:color="auto" w:fill="004E7D" w:themeFill="text2"/>
          </w:tcPr>
          <w:p w14:paraId="098E00C7" w14:textId="36A17F4D" w:rsidR="007E637A" w:rsidRPr="001228F7" w:rsidRDefault="006F742A" w:rsidP="007E637A">
            <w:pPr>
              <w:pStyle w:val="ARTDocument-Tabledetail"/>
              <w:spacing w:before="40" w:after="40" w:line="240" w:lineRule="auto"/>
              <w:rPr>
                <w:b/>
                <w:bCs/>
                <w:color w:val="FFFFFF" w:themeColor="background1"/>
              </w:rPr>
            </w:pPr>
            <w:r>
              <w:rPr>
                <w:b/>
                <w:bCs/>
                <w:color w:val="FFFFFF" w:themeColor="background1"/>
              </w:rPr>
              <w:t>Are there</w:t>
            </w:r>
            <w:r w:rsidR="007E637A" w:rsidRPr="008F5F95">
              <w:rPr>
                <w:b/>
                <w:bCs/>
                <w:color w:val="FFFFFF" w:themeColor="background1"/>
              </w:rPr>
              <w:t xml:space="preserve"> any potentially applicable Trade Control Laws (e.g., applicable trade or economic sanctions or embargoes, Restricted Party Lists, controls on the imports, export, re-export, use, sale, transfer, trade, or otherwise </w:t>
            </w:r>
            <w:r w:rsidR="007E637A" w:rsidRPr="008F5F95">
              <w:rPr>
                <w:b/>
                <w:bCs/>
                <w:color w:val="FFFFFF" w:themeColor="background1"/>
              </w:rPr>
              <w:lastRenderedPageBreak/>
              <w:t>disposal of goods, services or technology, anti-boycott legislation)</w:t>
            </w:r>
            <w:r>
              <w:rPr>
                <w:b/>
                <w:bCs/>
                <w:color w:val="FFFFFF" w:themeColor="background1"/>
              </w:rPr>
              <w:t>?</w:t>
            </w:r>
          </w:p>
        </w:tc>
        <w:tc>
          <w:tcPr>
            <w:tcW w:w="4789" w:type="dxa"/>
          </w:tcPr>
          <w:p w14:paraId="49BD828B" w14:textId="309CFD51" w:rsidR="00C53DF9" w:rsidRPr="00804F93" w:rsidRDefault="00000000" w:rsidP="00C53DF9">
            <w:pPr>
              <w:pStyle w:val="ARTDocument-Tabledetail"/>
              <w:spacing w:before="40" w:after="40" w:line="240" w:lineRule="auto"/>
              <w:rPr>
                <w:color w:val="auto"/>
                <w:szCs w:val="22"/>
              </w:rPr>
            </w:pPr>
            <w:sdt>
              <w:sdtPr>
                <w:rPr>
                  <w:color w:val="auto"/>
                  <w:szCs w:val="22"/>
                </w:rPr>
                <w:id w:val="74716532"/>
                <w14:checkbox>
                  <w14:checked w14:val="0"/>
                  <w14:checkedState w14:val="2612" w14:font="MS Gothic"/>
                  <w14:uncheckedState w14:val="2610" w14:font="MS Gothic"/>
                </w14:checkbox>
              </w:sdtPr>
              <w:sdtContent>
                <w:r w:rsidR="00C53DF9">
                  <w:rPr>
                    <w:rFonts w:ascii="MS Gothic" w:eastAsia="MS Gothic" w:hAnsi="MS Gothic" w:hint="eastAsia"/>
                    <w:color w:val="auto"/>
                    <w:szCs w:val="22"/>
                  </w:rPr>
                  <w:t>☐</w:t>
                </w:r>
              </w:sdtContent>
            </w:sdt>
            <w:r w:rsidR="00C53DF9" w:rsidRPr="00804F93">
              <w:rPr>
                <w:color w:val="auto"/>
                <w:szCs w:val="22"/>
              </w:rPr>
              <w:t xml:space="preserve"> Yes   </w:t>
            </w:r>
            <w:sdt>
              <w:sdtPr>
                <w:rPr>
                  <w:color w:val="auto"/>
                  <w:szCs w:val="22"/>
                </w:rPr>
                <w:id w:val="1034153500"/>
                <w14:checkbox>
                  <w14:checked w14:val="0"/>
                  <w14:checkedState w14:val="2612" w14:font="MS Gothic"/>
                  <w14:uncheckedState w14:val="2610" w14:font="MS Gothic"/>
                </w14:checkbox>
              </w:sdtPr>
              <w:sdtContent>
                <w:r w:rsidR="00C53DF9">
                  <w:rPr>
                    <w:rFonts w:ascii="MS Gothic" w:eastAsia="MS Gothic" w:hAnsi="MS Gothic" w:hint="eastAsia"/>
                    <w:color w:val="auto"/>
                    <w:szCs w:val="22"/>
                  </w:rPr>
                  <w:t>☐</w:t>
                </w:r>
              </w:sdtContent>
            </w:sdt>
            <w:r w:rsidR="00C53DF9" w:rsidRPr="00804F93">
              <w:rPr>
                <w:color w:val="auto"/>
                <w:szCs w:val="22"/>
              </w:rPr>
              <w:t xml:space="preserve"> No   </w:t>
            </w:r>
          </w:p>
          <w:p w14:paraId="27C07D87" w14:textId="0654507F" w:rsidR="007E637A" w:rsidRPr="00804F93" w:rsidRDefault="00C53DF9" w:rsidP="006F742A">
            <w:pPr>
              <w:pStyle w:val="ARTDocument-Tabledetail"/>
              <w:keepNext/>
              <w:spacing w:before="40" w:after="40" w:line="240" w:lineRule="auto"/>
              <w:rPr>
                <w:color w:val="auto"/>
                <w:szCs w:val="22"/>
              </w:rPr>
            </w:pPr>
            <w:r w:rsidRPr="00E35EBE">
              <w:rPr>
                <w:bCs/>
                <w:color w:val="auto"/>
              </w:rPr>
              <w:t>If “yes”</w:t>
            </w:r>
            <w:r>
              <w:rPr>
                <w:bCs/>
                <w:color w:val="auto"/>
              </w:rPr>
              <w:t>, please identify the applicable Trade Control Laws</w:t>
            </w:r>
            <w:r w:rsidR="006F742A">
              <w:rPr>
                <w:bCs/>
                <w:color w:val="auto"/>
              </w:rPr>
              <w:t xml:space="preserve">: </w:t>
            </w:r>
            <w:r w:rsidR="007E637A" w:rsidRPr="00804F93">
              <w:rPr>
                <w:color w:val="auto"/>
                <w:szCs w:val="22"/>
              </w:rPr>
              <w:fldChar w:fldCharType="begin">
                <w:ffData>
                  <w:name w:val="Text5"/>
                  <w:enabled/>
                  <w:calcOnExit w:val="0"/>
                  <w:textInput/>
                </w:ffData>
              </w:fldChar>
            </w:r>
            <w:r w:rsidR="007E637A" w:rsidRPr="00804F93">
              <w:rPr>
                <w:color w:val="auto"/>
                <w:szCs w:val="22"/>
              </w:rPr>
              <w:instrText xml:space="preserve"> FORMTEXT </w:instrText>
            </w:r>
            <w:r w:rsidR="007E637A" w:rsidRPr="00804F93">
              <w:rPr>
                <w:color w:val="auto"/>
                <w:szCs w:val="22"/>
              </w:rPr>
            </w:r>
            <w:r w:rsidR="007E637A" w:rsidRPr="00804F93">
              <w:rPr>
                <w:color w:val="auto"/>
                <w:szCs w:val="22"/>
              </w:rPr>
              <w:fldChar w:fldCharType="separate"/>
            </w:r>
            <w:r w:rsidR="007E637A" w:rsidRPr="00804F93">
              <w:rPr>
                <w:color w:val="auto"/>
                <w:szCs w:val="22"/>
              </w:rPr>
              <w:t> </w:t>
            </w:r>
            <w:r w:rsidR="007E637A" w:rsidRPr="00804F93">
              <w:rPr>
                <w:color w:val="auto"/>
                <w:szCs w:val="22"/>
              </w:rPr>
              <w:t> </w:t>
            </w:r>
            <w:r w:rsidR="007E637A" w:rsidRPr="00804F93">
              <w:rPr>
                <w:color w:val="auto"/>
                <w:szCs w:val="22"/>
              </w:rPr>
              <w:t> </w:t>
            </w:r>
            <w:r w:rsidR="007E637A" w:rsidRPr="00804F93">
              <w:rPr>
                <w:color w:val="auto"/>
                <w:szCs w:val="22"/>
              </w:rPr>
              <w:t> </w:t>
            </w:r>
            <w:r w:rsidR="007E637A" w:rsidRPr="00804F93">
              <w:rPr>
                <w:color w:val="auto"/>
                <w:szCs w:val="22"/>
              </w:rPr>
              <w:t> </w:t>
            </w:r>
            <w:r w:rsidR="007E637A" w:rsidRPr="00804F93">
              <w:rPr>
                <w:color w:val="auto"/>
                <w:szCs w:val="22"/>
              </w:rPr>
              <w:fldChar w:fldCharType="end"/>
            </w:r>
          </w:p>
        </w:tc>
      </w:tr>
      <w:tr w:rsidR="007E637A" w:rsidRPr="001228F7" w14:paraId="5ADE7831" w14:textId="77777777" w:rsidTr="00340A96">
        <w:trPr>
          <w:cnfStyle w:val="000000010000" w:firstRow="0" w:lastRow="0" w:firstColumn="0" w:lastColumn="0" w:oddVBand="0" w:evenVBand="0" w:oddHBand="0" w:evenHBand="1" w:firstRowFirstColumn="0" w:firstRowLastColumn="0" w:lastRowFirstColumn="0" w:lastRowLastColumn="0"/>
          <w:trHeight w:val="562"/>
        </w:trPr>
        <w:tc>
          <w:tcPr>
            <w:tcW w:w="3528" w:type="dxa"/>
            <w:shd w:val="clear" w:color="auto" w:fill="004E7D" w:themeFill="text2"/>
          </w:tcPr>
          <w:p w14:paraId="7474EFDB" w14:textId="6EF59B1F" w:rsidR="007E637A" w:rsidRPr="001228F7" w:rsidRDefault="007E637A" w:rsidP="007E637A">
            <w:pPr>
              <w:pStyle w:val="ARTDocument-Tabledetail"/>
              <w:spacing w:before="40" w:after="40" w:line="240" w:lineRule="auto"/>
              <w:rPr>
                <w:b/>
                <w:bCs/>
                <w:color w:val="FFFFFF" w:themeColor="background1"/>
              </w:rPr>
            </w:pPr>
            <w:r w:rsidRPr="001228F7">
              <w:rPr>
                <w:b/>
                <w:bCs/>
                <w:color w:val="FFFFFF" w:themeColor="background1"/>
              </w:rPr>
              <w:t>Additional information you would like to provide regarding this application, if any.</w:t>
            </w:r>
          </w:p>
        </w:tc>
        <w:tc>
          <w:tcPr>
            <w:tcW w:w="4789" w:type="dxa"/>
          </w:tcPr>
          <w:p w14:paraId="452295ED" w14:textId="5F4CEBC5" w:rsidR="007E637A" w:rsidRPr="00804F93" w:rsidRDefault="007E637A" w:rsidP="007E637A">
            <w:pPr>
              <w:pStyle w:val="ARTDocument-Tabledetail"/>
              <w:keepNext/>
              <w:spacing w:before="40" w:after="40" w:line="240" w:lineRule="auto"/>
              <w:rPr>
                <w:color w:val="auto"/>
                <w:szCs w:val="22"/>
              </w:rPr>
            </w:pPr>
            <w:r w:rsidRPr="00804F93">
              <w:rPr>
                <w:color w:val="auto"/>
                <w:szCs w:val="22"/>
              </w:rPr>
              <w:fldChar w:fldCharType="begin">
                <w:ffData>
                  <w:name w:val="Text5"/>
                  <w:enabled/>
                  <w:calcOnExit w:val="0"/>
                  <w:textInput/>
                </w:ffData>
              </w:fldChar>
            </w:r>
            <w:r w:rsidRPr="00804F93">
              <w:rPr>
                <w:color w:val="auto"/>
                <w:szCs w:val="22"/>
              </w:rPr>
              <w:instrText xml:space="preserve"> FORMTEXT </w:instrText>
            </w:r>
            <w:r w:rsidRPr="00804F93">
              <w:rPr>
                <w:color w:val="auto"/>
                <w:szCs w:val="22"/>
              </w:rPr>
            </w:r>
            <w:r w:rsidRPr="00804F93">
              <w:rPr>
                <w:color w:val="auto"/>
                <w:szCs w:val="22"/>
              </w:rPr>
              <w:fldChar w:fldCharType="separate"/>
            </w:r>
            <w:r w:rsidRPr="00804F93">
              <w:rPr>
                <w:color w:val="auto"/>
                <w:szCs w:val="22"/>
              </w:rPr>
              <w:t> </w:t>
            </w:r>
            <w:r w:rsidRPr="00804F93">
              <w:rPr>
                <w:color w:val="auto"/>
                <w:szCs w:val="22"/>
              </w:rPr>
              <w:t> </w:t>
            </w:r>
            <w:r w:rsidRPr="00804F93">
              <w:rPr>
                <w:color w:val="auto"/>
                <w:szCs w:val="22"/>
              </w:rPr>
              <w:t> </w:t>
            </w:r>
            <w:r w:rsidRPr="00804F93">
              <w:rPr>
                <w:color w:val="auto"/>
                <w:szCs w:val="22"/>
              </w:rPr>
              <w:t> </w:t>
            </w:r>
            <w:r w:rsidRPr="00804F93">
              <w:rPr>
                <w:color w:val="auto"/>
                <w:szCs w:val="22"/>
              </w:rPr>
              <w:t> </w:t>
            </w:r>
            <w:r w:rsidRPr="00804F93">
              <w:rPr>
                <w:color w:val="auto"/>
                <w:szCs w:val="22"/>
              </w:rPr>
              <w:fldChar w:fldCharType="end"/>
            </w:r>
          </w:p>
        </w:tc>
      </w:tr>
      <w:tr w:rsidR="007E637A" w:rsidRPr="001228F7" w14:paraId="34A34AF9" w14:textId="77777777" w:rsidTr="00340A96">
        <w:trPr>
          <w:cnfStyle w:val="000000100000" w:firstRow="0" w:lastRow="0" w:firstColumn="0" w:lastColumn="0" w:oddVBand="0" w:evenVBand="0" w:oddHBand="1" w:evenHBand="0" w:firstRowFirstColumn="0" w:firstRowLastColumn="0" w:lastRowFirstColumn="0" w:lastRowLastColumn="0"/>
          <w:trHeight w:val="444"/>
        </w:trPr>
        <w:tc>
          <w:tcPr>
            <w:tcW w:w="8317" w:type="dxa"/>
            <w:gridSpan w:val="2"/>
            <w:shd w:val="clear" w:color="auto" w:fill="7CA82B" w:themeFill="accent1"/>
            <w:vAlign w:val="center"/>
          </w:tcPr>
          <w:p w14:paraId="3B4A837E" w14:textId="383A35A5" w:rsidR="007E637A" w:rsidRPr="009E5C9E" w:rsidRDefault="007E637A" w:rsidP="007E637A">
            <w:pPr>
              <w:pStyle w:val="ARTDocument-Tabledetail"/>
              <w:keepNext/>
              <w:spacing w:before="40" w:after="40" w:line="259" w:lineRule="auto"/>
              <w:rPr>
                <w:b/>
                <w:bCs/>
                <w:color w:val="FFFFFF" w:themeColor="background1"/>
              </w:rPr>
            </w:pPr>
            <w:r>
              <w:rPr>
                <w:b/>
                <w:bCs/>
                <w:color w:val="FFFFFF" w:themeColor="background1"/>
              </w:rPr>
              <w:t>3</w:t>
            </w:r>
            <w:r w:rsidRPr="00CA664D">
              <w:rPr>
                <w:b/>
                <w:bCs/>
                <w:color w:val="FFFFFF" w:themeColor="background1"/>
              </w:rPr>
              <w:t>.</w:t>
            </w:r>
            <w:r>
              <w:rPr>
                <w:b/>
                <w:bCs/>
                <w:color w:val="FFFFFF" w:themeColor="background1"/>
              </w:rPr>
              <w:t xml:space="preserve"> DESIGNATED SIGNATORY:</w:t>
            </w:r>
            <w:r>
              <w:rPr>
                <w:b/>
                <w:color w:val="FFFFFF" w:themeColor="background1"/>
              </w:rPr>
              <w:t xml:space="preserve"> </w:t>
            </w:r>
            <w:r w:rsidRPr="009D772C">
              <w:rPr>
                <w:color w:val="FFFFFF" w:themeColor="background1"/>
              </w:rPr>
              <w:t xml:space="preserve">An individual who has been authorized by their </w:t>
            </w:r>
            <w:r>
              <w:rPr>
                <w:color w:val="FFFFFF" w:themeColor="background1"/>
              </w:rPr>
              <w:t>entity</w:t>
            </w:r>
            <w:r w:rsidRPr="009D772C">
              <w:rPr>
                <w:color w:val="FFFFFF" w:themeColor="background1"/>
              </w:rPr>
              <w:t xml:space="preserve"> to perform specific functions, including </w:t>
            </w:r>
            <w:r>
              <w:rPr>
                <w:color w:val="FFFFFF" w:themeColor="background1"/>
              </w:rPr>
              <w:t>signing the ART Terms of Use</w:t>
            </w:r>
            <w:r w:rsidRPr="009D772C">
              <w:rPr>
                <w:color w:val="FFFFFF" w:themeColor="background1"/>
              </w:rPr>
              <w:t>.</w:t>
            </w:r>
          </w:p>
        </w:tc>
      </w:tr>
      <w:tr w:rsidR="007E637A" w:rsidRPr="001228F7" w14:paraId="5D21767B" w14:textId="77777777" w:rsidTr="00340A96">
        <w:trPr>
          <w:cnfStyle w:val="000000010000" w:firstRow="0" w:lastRow="0" w:firstColumn="0" w:lastColumn="0" w:oddVBand="0" w:evenVBand="0" w:oddHBand="0" w:evenHBand="1" w:firstRowFirstColumn="0" w:firstRowLastColumn="0" w:lastRowFirstColumn="0" w:lastRowLastColumn="0"/>
          <w:trHeight w:val="282"/>
        </w:trPr>
        <w:tc>
          <w:tcPr>
            <w:tcW w:w="3528" w:type="dxa"/>
            <w:vMerge w:val="restart"/>
            <w:shd w:val="clear" w:color="auto" w:fill="004E7D" w:themeFill="text2"/>
          </w:tcPr>
          <w:p w14:paraId="334B0952" w14:textId="59133EDA" w:rsidR="007E637A" w:rsidRPr="00DD357E" w:rsidRDefault="007E637A" w:rsidP="007E637A">
            <w:pPr>
              <w:pStyle w:val="ARTDocument-Tabledetail"/>
              <w:spacing w:before="40" w:line="240" w:lineRule="auto"/>
              <w:rPr>
                <w:b/>
                <w:bCs/>
                <w:color w:val="FFFFFF" w:themeColor="background1"/>
              </w:rPr>
            </w:pPr>
            <w:r w:rsidRPr="00DD357E">
              <w:rPr>
                <w:b/>
                <w:bCs/>
                <w:color w:val="FFFFFF" w:themeColor="background1"/>
              </w:rPr>
              <w:t>The Designated Signatory for this profile will be:</w:t>
            </w:r>
          </w:p>
          <w:p w14:paraId="32CF3778" w14:textId="5F5F086C" w:rsidR="007E637A" w:rsidRPr="00DD357E" w:rsidRDefault="007E637A" w:rsidP="007E637A">
            <w:pPr>
              <w:pStyle w:val="ARTDocument-Tabledetail"/>
              <w:spacing w:before="40" w:line="240" w:lineRule="auto"/>
              <w:rPr>
                <w:color w:val="FFFFFF" w:themeColor="background1"/>
                <w:sz w:val="20"/>
                <w:szCs w:val="20"/>
              </w:rPr>
            </w:pPr>
            <w:r w:rsidRPr="00DD357E">
              <w:rPr>
                <w:color w:val="FFFFFF" w:themeColor="background1"/>
                <w:sz w:val="20"/>
                <w:szCs w:val="20"/>
              </w:rPr>
              <w:t>After profile approval, this individual may request others be given access to the profile.</w:t>
            </w:r>
          </w:p>
        </w:tc>
        <w:tc>
          <w:tcPr>
            <w:tcW w:w="4789" w:type="dxa"/>
          </w:tcPr>
          <w:p w14:paraId="3556C71D" w14:textId="15045833" w:rsidR="007E637A" w:rsidRPr="00DD357E" w:rsidRDefault="007E637A" w:rsidP="007E637A">
            <w:pPr>
              <w:pStyle w:val="ARTDocument-Tabledetail"/>
              <w:keepNext/>
              <w:spacing w:before="20" w:after="20" w:line="240" w:lineRule="auto"/>
              <w:rPr>
                <w:color w:val="auto"/>
                <w:szCs w:val="22"/>
              </w:rPr>
            </w:pPr>
            <w:r w:rsidRPr="00DD357E">
              <w:rPr>
                <w:color w:val="auto"/>
                <w:szCs w:val="22"/>
              </w:rPr>
              <w:t xml:space="preserve">Name: </w:t>
            </w:r>
            <w:r w:rsidRPr="00DD357E">
              <w:rPr>
                <w:color w:val="auto"/>
                <w:szCs w:val="22"/>
              </w:rPr>
              <w:fldChar w:fldCharType="begin">
                <w:ffData>
                  <w:name w:val="Text5"/>
                  <w:enabled/>
                  <w:calcOnExit w:val="0"/>
                  <w:textInput/>
                </w:ffData>
              </w:fldChar>
            </w:r>
            <w:r w:rsidRPr="00DD357E">
              <w:rPr>
                <w:color w:val="auto"/>
                <w:szCs w:val="22"/>
              </w:rPr>
              <w:instrText xml:space="preserve"> FORMTEXT </w:instrText>
            </w:r>
            <w:r w:rsidRPr="00DD357E">
              <w:rPr>
                <w:color w:val="auto"/>
                <w:szCs w:val="22"/>
              </w:rPr>
            </w:r>
            <w:r w:rsidRPr="00DD357E">
              <w:rPr>
                <w:color w:val="auto"/>
                <w:szCs w:val="22"/>
              </w:rPr>
              <w:fldChar w:fldCharType="separate"/>
            </w:r>
            <w:r w:rsidRPr="00DD357E">
              <w:rPr>
                <w:color w:val="auto"/>
                <w:szCs w:val="22"/>
              </w:rPr>
              <w:t> </w:t>
            </w:r>
            <w:r w:rsidRPr="00DD357E">
              <w:rPr>
                <w:color w:val="auto"/>
                <w:szCs w:val="22"/>
              </w:rPr>
              <w:t> </w:t>
            </w:r>
            <w:r w:rsidRPr="00DD357E">
              <w:rPr>
                <w:color w:val="auto"/>
                <w:szCs w:val="22"/>
              </w:rPr>
              <w:t> </w:t>
            </w:r>
            <w:r w:rsidRPr="00DD357E">
              <w:rPr>
                <w:color w:val="auto"/>
                <w:szCs w:val="22"/>
              </w:rPr>
              <w:t> </w:t>
            </w:r>
            <w:r w:rsidRPr="00DD357E">
              <w:rPr>
                <w:color w:val="auto"/>
                <w:szCs w:val="22"/>
              </w:rPr>
              <w:t> </w:t>
            </w:r>
            <w:r w:rsidRPr="00DD357E">
              <w:rPr>
                <w:color w:val="auto"/>
                <w:szCs w:val="22"/>
              </w:rPr>
              <w:fldChar w:fldCharType="end"/>
            </w:r>
          </w:p>
        </w:tc>
      </w:tr>
      <w:tr w:rsidR="007E637A" w:rsidRPr="001228F7" w14:paraId="746AD031" w14:textId="77777777" w:rsidTr="00340A96">
        <w:trPr>
          <w:cnfStyle w:val="000000100000" w:firstRow="0" w:lastRow="0" w:firstColumn="0" w:lastColumn="0" w:oddVBand="0" w:evenVBand="0" w:oddHBand="1" w:evenHBand="0" w:firstRowFirstColumn="0" w:firstRowLastColumn="0" w:lastRowFirstColumn="0" w:lastRowLastColumn="0"/>
          <w:trHeight w:val="120"/>
        </w:trPr>
        <w:tc>
          <w:tcPr>
            <w:tcW w:w="3528" w:type="dxa"/>
            <w:vMerge/>
            <w:vAlign w:val="center"/>
          </w:tcPr>
          <w:p w14:paraId="19899194" w14:textId="77777777" w:rsidR="007E637A" w:rsidRPr="00DD357E" w:rsidRDefault="007E637A" w:rsidP="007E637A">
            <w:pPr>
              <w:pStyle w:val="ARTDocument-Tabledetail"/>
              <w:spacing w:before="40" w:after="40" w:line="240" w:lineRule="auto"/>
              <w:contextualSpacing/>
              <w:rPr>
                <w:color w:val="FFFFFF" w:themeColor="background1"/>
              </w:rPr>
            </w:pPr>
          </w:p>
        </w:tc>
        <w:tc>
          <w:tcPr>
            <w:tcW w:w="4789" w:type="dxa"/>
          </w:tcPr>
          <w:p w14:paraId="4DA2AA44" w14:textId="6C1D0877" w:rsidR="007E637A" w:rsidRPr="00DD357E" w:rsidRDefault="007E637A" w:rsidP="007E637A">
            <w:pPr>
              <w:pStyle w:val="ARTDocument-Tabledetail"/>
              <w:keepNext/>
              <w:spacing w:before="20" w:after="20" w:line="240" w:lineRule="auto"/>
              <w:rPr>
                <w:color w:val="auto"/>
                <w:szCs w:val="22"/>
              </w:rPr>
            </w:pPr>
            <w:r w:rsidRPr="00DD357E">
              <w:rPr>
                <w:color w:val="auto"/>
                <w:szCs w:val="22"/>
              </w:rPr>
              <w:t xml:space="preserve">Phone Number Country Code: </w:t>
            </w:r>
            <w:r w:rsidRPr="00DD357E">
              <w:rPr>
                <w:color w:val="auto"/>
                <w:szCs w:val="22"/>
              </w:rPr>
              <w:fldChar w:fldCharType="begin">
                <w:ffData>
                  <w:name w:val="Text5"/>
                  <w:enabled/>
                  <w:calcOnExit w:val="0"/>
                  <w:textInput/>
                </w:ffData>
              </w:fldChar>
            </w:r>
            <w:r w:rsidRPr="00DD357E">
              <w:rPr>
                <w:color w:val="auto"/>
                <w:szCs w:val="22"/>
              </w:rPr>
              <w:instrText xml:space="preserve"> FORMTEXT </w:instrText>
            </w:r>
            <w:r w:rsidRPr="00DD357E">
              <w:rPr>
                <w:color w:val="auto"/>
                <w:szCs w:val="22"/>
              </w:rPr>
            </w:r>
            <w:r w:rsidRPr="00DD357E">
              <w:rPr>
                <w:color w:val="auto"/>
                <w:szCs w:val="22"/>
              </w:rPr>
              <w:fldChar w:fldCharType="separate"/>
            </w:r>
            <w:r w:rsidRPr="00DD357E">
              <w:rPr>
                <w:color w:val="auto"/>
                <w:szCs w:val="22"/>
              </w:rPr>
              <w:t> </w:t>
            </w:r>
            <w:r w:rsidRPr="00DD357E">
              <w:rPr>
                <w:color w:val="auto"/>
                <w:szCs w:val="22"/>
              </w:rPr>
              <w:t> </w:t>
            </w:r>
            <w:r w:rsidRPr="00DD357E">
              <w:rPr>
                <w:color w:val="auto"/>
                <w:szCs w:val="22"/>
              </w:rPr>
              <w:t> </w:t>
            </w:r>
            <w:r w:rsidRPr="00DD357E">
              <w:rPr>
                <w:color w:val="auto"/>
                <w:szCs w:val="22"/>
              </w:rPr>
              <w:t> </w:t>
            </w:r>
            <w:r w:rsidRPr="00DD357E">
              <w:rPr>
                <w:color w:val="auto"/>
                <w:szCs w:val="22"/>
              </w:rPr>
              <w:t> </w:t>
            </w:r>
            <w:r w:rsidRPr="00DD357E">
              <w:rPr>
                <w:color w:val="auto"/>
                <w:szCs w:val="22"/>
              </w:rPr>
              <w:fldChar w:fldCharType="end"/>
            </w:r>
          </w:p>
        </w:tc>
      </w:tr>
      <w:tr w:rsidR="007E637A" w:rsidRPr="001228F7" w14:paraId="2C2B1180" w14:textId="77777777" w:rsidTr="00340A96">
        <w:trPr>
          <w:cnfStyle w:val="000000010000" w:firstRow="0" w:lastRow="0" w:firstColumn="0" w:lastColumn="0" w:oddVBand="0" w:evenVBand="0" w:oddHBand="0" w:evenHBand="1" w:firstRowFirstColumn="0" w:firstRowLastColumn="0" w:lastRowFirstColumn="0" w:lastRowLastColumn="0"/>
          <w:trHeight w:val="363"/>
        </w:trPr>
        <w:tc>
          <w:tcPr>
            <w:tcW w:w="3528" w:type="dxa"/>
            <w:vMerge/>
            <w:vAlign w:val="center"/>
          </w:tcPr>
          <w:p w14:paraId="765AEED1" w14:textId="77777777" w:rsidR="007E637A" w:rsidRPr="00DD357E" w:rsidRDefault="007E637A" w:rsidP="007E637A">
            <w:pPr>
              <w:pStyle w:val="ARTDocument-Tabledetail"/>
              <w:spacing w:before="40" w:after="40" w:line="240" w:lineRule="auto"/>
              <w:contextualSpacing/>
              <w:rPr>
                <w:color w:val="FFFFFF" w:themeColor="background1"/>
              </w:rPr>
            </w:pPr>
          </w:p>
        </w:tc>
        <w:tc>
          <w:tcPr>
            <w:tcW w:w="4789" w:type="dxa"/>
          </w:tcPr>
          <w:p w14:paraId="1988B240" w14:textId="4F0766A9" w:rsidR="007E637A" w:rsidRPr="00DD357E" w:rsidRDefault="007E637A" w:rsidP="007E637A">
            <w:pPr>
              <w:pStyle w:val="ARTDocument-Tabledetail"/>
              <w:keepNext/>
              <w:spacing w:before="20" w:after="20" w:line="240" w:lineRule="auto"/>
              <w:rPr>
                <w:color w:val="auto"/>
                <w:szCs w:val="22"/>
              </w:rPr>
            </w:pPr>
            <w:r w:rsidRPr="00DD357E">
              <w:rPr>
                <w:color w:val="auto"/>
                <w:szCs w:val="22"/>
              </w:rPr>
              <w:t xml:space="preserve">Phone Number: </w:t>
            </w:r>
            <w:r w:rsidRPr="00DD357E">
              <w:rPr>
                <w:color w:val="auto"/>
                <w:szCs w:val="22"/>
              </w:rPr>
              <w:fldChar w:fldCharType="begin">
                <w:ffData>
                  <w:name w:val="Text5"/>
                  <w:enabled/>
                  <w:calcOnExit w:val="0"/>
                  <w:textInput/>
                </w:ffData>
              </w:fldChar>
            </w:r>
            <w:r w:rsidRPr="00DD357E">
              <w:rPr>
                <w:color w:val="auto"/>
                <w:szCs w:val="22"/>
              </w:rPr>
              <w:instrText xml:space="preserve"> FORMTEXT </w:instrText>
            </w:r>
            <w:r w:rsidRPr="00DD357E">
              <w:rPr>
                <w:color w:val="auto"/>
                <w:szCs w:val="22"/>
              </w:rPr>
            </w:r>
            <w:r w:rsidRPr="00DD357E">
              <w:rPr>
                <w:color w:val="auto"/>
                <w:szCs w:val="22"/>
              </w:rPr>
              <w:fldChar w:fldCharType="separate"/>
            </w:r>
            <w:r w:rsidRPr="00DD357E">
              <w:rPr>
                <w:color w:val="auto"/>
                <w:szCs w:val="22"/>
              </w:rPr>
              <w:t> </w:t>
            </w:r>
            <w:r w:rsidRPr="00DD357E">
              <w:rPr>
                <w:color w:val="auto"/>
                <w:szCs w:val="22"/>
              </w:rPr>
              <w:t> </w:t>
            </w:r>
            <w:r w:rsidRPr="00DD357E">
              <w:rPr>
                <w:color w:val="auto"/>
                <w:szCs w:val="22"/>
              </w:rPr>
              <w:t> </w:t>
            </w:r>
            <w:r w:rsidRPr="00DD357E">
              <w:rPr>
                <w:color w:val="auto"/>
                <w:szCs w:val="22"/>
              </w:rPr>
              <w:t> </w:t>
            </w:r>
            <w:r w:rsidRPr="00DD357E">
              <w:rPr>
                <w:color w:val="auto"/>
                <w:szCs w:val="22"/>
              </w:rPr>
              <w:t> </w:t>
            </w:r>
            <w:r w:rsidRPr="00DD357E">
              <w:rPr>
                <w:color w:val="auto"/>
                <w:szCs w:val="22"/>
              </w:rPr>
              <w:fldChar w:fldCharType="end"/>
            </w:r>
          </w:p>
        </w:tc>
      </w:tr>
      <w:tr w:rsidR="007E637A" w:rsidRPr="001228F7" w14:paraId="708DC68A" w14:textId="77777777" w:rsidTr="00340A96">
        <w:trPr>
          <w:cnfStyle w:val="000000100000" w:firstRow="0" w:lastRow="0" w:firstColumn="0" w:lastColumn="0" w:oddVBand="0" w:evenVBand="0" w:oddHBand="1" w:evenHBand="0" w:firstRowFirstColumn="0" w:firstRowLastColumn="0" w:lastRowFirstColumn="0" w:lastRowLastColumn="0"/>
          <w:trHeight w:val="84"/>
        </w:trPr>
        <w:tc>
          <w:tcPr>
            <w:tcW w:w="3528" w:type="dxa"/>
            <w:vMerge/>
            <w:vAlign w:val="center"/>
          </w:tcPr>
          <w:p w14:paraId="365B59B6" w14:textId="77777777" w:rsidR="007E637A" w:rsidRPr="001228F7" w:rsidRDefault="007E637A" w:rsidP="007E637A">
            <w:pPr>
              <w:pStyle w:val="ARTDocument-Tabledetail"/>
              <w:spacing w:before="40" w:after="40" w:line="240" w:lineRule="auto"/>
              <w:contextualSpacing/>
              <w:rPr>
                <w:b/>
                <w:bCs/>
                <w:color w:val="FFFFFF" w:themeColor="background1"/>
              </w:rPr>
            </w:pPr>
          </w:p>
        </w:tc>
        <w:tc>
          <w:tcPr>
            <w:tcW w:w="4789" w:type="dxa"/>
          </w:tcPr>
          <w:p w14:paraId="7CAB0DE9" w14:textId="4F333DDC" w:rsidR="007E637A" w:rsidRDefault="007E637A" w:rsidP="007E637A">
            <w:pPr>
              <w:pStyle w:val="ARTDocument-Tabledetail"/>
              <w:spacing w:before="20" w:after="20" w:line="240" w:lineRule="auto"/>
              <w:rPr>
                <w:color w:val="auto"/>
              </w:rPr>
            </w:pPr>
            <w:r w:rsidRPr="26183710">
              <w:rPr>
                <w:color w:val="auto"/>
              </w:rPr>
              <w:t xml:space="preserve">Email (must be specific to </w:t>
            </w:r>
            <w:r>
              <w:rPr>
                <w:color w:val="auto"/>
              </w:rPr>
              <w:t>an individual and use an entity domain</w:t>
            </w:r>
            <w:r w:rsidRPr="26183710">
              <w:rPr>
                <w:color w:val="auto"/>
              </w:rPr>
              <w:t xml:space="preserve">): </w:t>
            </w:r>
            <w:r w:rsidRPr="26183710">
              <w:rPr>
                <w:color w:val="auto"/>
              </w:rPr>
              <w:fldChar w:fldCharType="begin">
                <w:ffData>
                  <w:name w:val="Text5"/>
                  <w:enabled/>
                  <w:calcOnExit w:val="0"/>
                  <w:textInput/>
                </w:ffData>
              </w:fldChar>
            </w:r>
            <w:r w:rsidRPr="26183710">
              <w:rPr>
                <w:color w:val="auto"/>
              </w:rPr>
              <w:instrText xml:space="preserve"> FORMTEXT </w:instrText>
            </w:r>
            <w:r w:rsidRPr="26183710">
              <w:rPr>
                <w:color w:val="auto"/>
              </w:rPr>
            </w:r>
            <w:r w:rsidRPr="26183710">
              <w:rPr>
                <w:color w:val="auto"/>
              </w:rPr>
              <w:fldChar w:fldCharType="separate"/>
            </w:r>
            <w:r>
              <w:rPr>
                <w:color w:val="auto"/>
              </w:rPr>
              <w:t> </w:t>
            </w:r>
            <w:r>
              <w:rPr>
                <w:color w:val="auto"/>
              </w:rPr>
              <w:t> </w:t>
            </w:r>
            <w:r>
              <w:rPr>
                <w:color w:val="auto"/>
              </w:rPr>
              <w:t> </w:t>
            </w:r>
            <w:r>
              <w:rPr>
                <w:color w:val="auto"/>
              </w:rPr>
              <w:t> </w:t>
            </w:r>
            <w:r>
              <w:rPr>
                <w:color w:val="auto"/>
              </w:rPr>
              <w:t> </w:t>
            </w:r>
            <w:r w:rsidRPr="26183710">
              <w:rPr>
                <w:color w:val="auto"/>
              </w:rPr>
              <w:fldChar w:fldCharType="end"/>
            </w:r>
          </w:p>
          <w:p w14:paraId="4C67FA38" w14:textId="77777777" w:rsidR="007E637A" w:rsidRDefault="007E637A" w:rsidP="007E637A">
            <w:pPr>
              <w:pStyle w:val="ARTDocument-Tabledetail"/>
              <w:spacing w:before="20" w:after="20" w:line="240" w:lineRule="auto"/>
              <w:rPr>
                <w:color w:val="auto"/>
              </w:rPr>
            </w:pPr>
          </w:p>
          <w:p w14:paraId="698D65F8" w14:textId="6A4C53DC" w:rsidR="007E637A" w:rsidRPr="00804F93" w:rsidRDefault="007E637A" w:rsidP="007E637A">
            <w:pPr>
              <w:pStyle w:val="ARTDocument-Tabledetail"/>
              <w:spacing w:before="20" w:after="20" w:line="240" w:lineRule="auto"/>
              <w:rPr>
                <w:color w:val="auto"/>
              </w:rPr>
            </w:pPr>
          </w:p>
        </w:tc>
      </w:tr>
      <w:tr w:rsidR="007E637A" w14:paraId="50EC1F8F" w14:textId="77777777" w:rsidTr="00340A96">
        <w:trPr>
          <w:cnfStyle w:val="000000010000" w:firstRow="0" w:lastRow="0" w:firstColumn="0" w:lastColumn="0" w:oddVBand="0" w:evenVBand="0" w:oddHBand="0" w:evenHBand="1" w:firstRowFirstColumn="0" w:firstRowLastColumn="0" w:lastRowFirstColumn="0" w:lastRowLastColumn="0"/>
          <w:trHeight w:val="282"/>
        </w:trPr>
        <w:tc>
          <w:tcPr>
            <w:tcW w:w="3528" w:type="dxa"/>
            <w:tcBorders>
              <w:top w:val="nil"/>
              <w:left w:val="single" w:sz="24" w:space="0" w:color="FFFFFF"/>
              <w:bottom w:val="single" w:sz="24" w:space="0" w:color="FFFFFF"/>
              <w:right w:val="single" w:sz="24" w:space="0" w:color="FFFFFF"/>
            </w:tcBorders>
            <w:shd w:val="clear" w:color="auto" w:fill="004E7D"/>
          </w:tcPr>
          <w:p w14:paraId="048691F1" w14:textId="67E60894" w:rsidR="007E637A" w:rsidRPr="00CE35B9" w:rsidRDefault="007E637A" w:rsidP="007E637A">
            <w:pPr>
              <w:pStyle w:val="ARTDocument-Tabledetail"/>
              <w:spacing w:before="40"/>
              <w:rPr>
                <w:b/>
                <w:bCs/>
                <w:color w:val="FFFFFF" w:themeColor="background1"/>
                <w:kern w:val="2"/>
                <w:szCs w:val="22"/>
                <w14:ligatures w14:val="standardContextual"/>
              </w:rPr>
            </w:pPr>
            <w:r w:rsidRPr="00CE35B9">
              <w:rPr>
                <w:b/>
                <w:bCs/>
                <w:color w:val="FFFFFF" w:themeColor="background1"/>
                <w:kern w:val="2"/>
                <w:szCs w:val="22"/>
                <w14:ligatures w14:val="standardContextual"/>
              </w:rPr>
              <w:t>Disclose any relationships if the Designated Signatory is a senior foreign political figure or an immediate family member or close associate of a senior foreign political figure</w:t>
            </w:r>
            <w:r w:rsidR="00D46C0B">
              <w:rPr>
                <w:b/>
                <w:bCs/>
                <w:color w:val="FFFFFF" w:themeColor="background1"/>
                <w:kern w:val="2"/>
                <w:szCs w:val="22"/>
                <w14:ligatures w14:val="standardContextual"/>
              </w:rPr>
              <w:t xml:space="preserve"> </w:t>
            </w:r>
            <w:r w:rsidR="006530D7">
              <w:rPr>
                <w:b/>
                <w:bCs/>
                <w:color w:val="FFFFFF" w:themeColor="background1"/>
                <w:kern w:val="2"/>
                <w:szCs w:val="22"/>
                <w14:ligatures w14:val="standardContextual"/>
              </w:rPr>
              <w:t>outside of the jurisdiction applying for this profile</w:t>
            </w:r>
            <w:r w:rsidRPr="00CE35B9">
              <w:rPr>
                <w:b/>
                <w:bCs/>
                <w:color w:val="FFFFFF" w:themeColor="background1"/>
                <w:kern w:val="2"/>
                <w:szCs w:val="22"/>
                <w14:ligatures w14:val="standardContextual"/>
              </w:rPr>
              <w:t>.</w:t>
            </w:r>
          </w:p>
        </w:tc>
        <w:tc>
          <w:tcPr>
            <w:tcW w:w="4789" w:type="dxa"/>
            <w:tcBorders>
              <w:top w:val="nil"/>
              <w:left w:val="nil"/>
              <w:bottom w:val="single" w:sz="24" w:space="0" w:color="FFFFFF"/>
              <w:right w:val="single" w:sz="24" w:space="0" w:color="FFFFFF"/>
            </w:tcBorders>
            <w:shd w:val="clear" w:color="auto" w:fill="F0EDED"/>
          </w:tcPr>
          <w:p w14:paraId="399980BA" w14:textId="036A9E8E" w:rsidR="007E637A" w:rsidRDefault="007E637A" w:rsidP="007E637A">
            <w:pPr>
              <w:pStyle w:val="ARTDocument-Tabledetail"/>
              <w:spacing w:before="20" w:after="20"/>
            </w:pPr>
            <w:r w:rsidRPr="26183710">
              <w:rPr>
                <w:color w:val="auto"/>
              </w:rPr>
              <w:fldChar w:fldCharType="begin">
                <w:ffData>
                  <w:name w:val="Text5"/>
                  <w:enabled/>
                  <w:calcOnExit w:val="0"/>
                  <w:textInput/>
                </w:ffData>
              </w:fldChar>
            </w:r>
            <w:r w:rsidRPr="26183710">
              <w:rPr>
                <w:color w:val="auto"/>
              </w:rPr>
              <w:instrText xml:space="preserve"> FORMTEXT </w:instrText>
            </w:r>
            <w:r w:rsidRPr="26183710">
              <w:rPr>
                <w:color w:val="auto"/>
              </w:rPr>
            </w:r>
            <w:r w:rsidRPr="26183710">
              <w:rPr>
                <w:color w:val="auto"/>
              </w:rPr>
              <w:fldChar w:fldCharType="separate"/>
            </w:r>
            <w:r>
              <w:rPr>
                <w:color w:val="auto"/>
              </w:rPr>
              <w:t> </w:t>
            </w:r>
            <w:r>
              <w:rPr>
                <w:color w:val="auto"/>
              </w:rPr>
              <w:t> </w:t>
            </w:r>
            <w:r>
              <w:rPr>
                <w:color w:val="auto"/>
              </w:rPr>
              <w:t> </w:t>
            </w:r>
            <w:r>
              <w:rPr>
                <w:color w:val="auto"/>
              </w:rPr>
              <w:t> </w:t>
            </w:r>
            <w:r>
              <w:rPr>
                <w:color w:val="auto"/>
              </w:rPr>
              <w:t> </w:t>
            </w:r>
            <w:r w:rsidRPr="26183710">
              <w:rPr>
                <w:color w:val="auto"/>
              </w:rPr>
              <w:fldChar w:fldCharType="end"/>
            </w:r>
          </w:p>
        </w:tc>
      </w:tr>
      <w:tr w:rsidR="007E637A" w14:paraId="007F2250" w14:textId="77777777" w:rsidTr="00340A96">
        <w:trPr>
          <w:cnfStyle w:val="000000100000" w:firstRow="0" w:lastRow="0" w:firstColumn="0" w:lastColumn="0" w:oddVBand="0" w:evenVBand="0" w:oddHBand="1" w:evenHBand="0" w:firstRowFirstColumn="0" w:firstRowLastColumn="0" w:lastRowFirstColumn="0" w:lastRowLastColumn="0"/>
          <w:trHeight w:val="282"/>
        </w:trPr>
        <w:tc>
          <w:tcPr>
            <w:tcW w:w="3528" w:type="dxa"/>
            <w:tcBorders>
              <w:top w:val="nil"/>
              <w:left w:val="single" w:sz="24" w:space="0" w:color="FFFFFF"/>
              <w:bottom w:val="single" w:sz="24" w:space="0" w:color="FFFFFF"/>
              <w:right w:val="single" w:sz="24" w:space="0" w:color="FFFFFF"/>
            </w:tcBorders>
            <w:shd w:val="clear" w:color="auto" w:fill="004E7D"/>
          </w:tcPr>
          <w:p w14:paraId="249B2644" w14:textId="1630F0A7" w:rsidR="007E637A" w:rsidRPr="00CE35B9" w:rsidRDefault="007E637A" w:rsidP="007E637A">
            <w:pPr>
              <w:pStyle w:val="ARTDocument-Tabledetail"/>
              <w:spacing w:before="40"/>
              <w:rPr>
                <w:b/>
                <w:bCs/>
                <w:color w:val="FFFFFF" w:themeColor="background1"/>
                <w:kern w:val="2"/>
                <w:szCs w:val="22"/>
                <w14:ligatures w14:val="standardContextual"/>
              </w:rPr>
            </w:pPr>
            <w:r w:rsidRPr="00CE35B9">
              <w:rPr>
                <w:b/>
                <w:bCs/>
                <w:color w:val="FFFFFF" w:themeColor="background1"/>
                <w:kern w:val="2"/>
                <w:szCs w:val="22"/>
                <w14:ligatures w14:val="standardContextual"/>
              </w:rPr>
              <w:t>Provide confirmation that the Designated Signatory has not had a criminal conviction in any jurisdiction constituting the equivalent of a felony under U.S. law.</w:t>
            </w:r>
          </w:p>
        </w:tc>
        <w:tc>
          <w:tcPr>
            <w:tcW w:w="4789" w:type="dxa"/>
            <w:tcBorders>
              <w:top w:val="nil"/>
              <w:left w:val="nil"/>
              <w:bottom w:val="single" w:sz="24" w:space="0" w:color="FFFFFF"/>
              <w:right w:val="single" w:sz="24" w:space="0" w:color="FFFFFF"/>
            </w:tcBorders>
            <w:shd w:val="clear" w:color="auto" w:fill="F0EDED"/>
          </w:tcPr>
          <w:p w14:paraId="6F17D624" w14:textId="2C515C1E" w:rsidR="007E637A" w:rsidRDefault="007E637A" w:rsidP="007E637A">
            <w:pPr>
              <w:pStyle w:val="ARTDocument-Tabledetail"/>
              <w:spacing w:before="20" w:after="20"/>
            </w:pPr>
            <w:r w:rsidRPr="26183710">
              <w:rPr>
                <w:color w:val="auto"/>
              </w:rPr>
              <w:fldChar w:fldCharType="begin">
                <w:ffData>
                  <w:name w:val="Text5"/>
                  <w:enabled/>
                  <w:calcOnExit w:val="0"/>
                  <w:textInput/>
                </w:ffData>
              </w:fldChar>
            </w:r>
            <w:r w:rsidRPr="26183710">
              <w:rPr>
                <w:color w:val="auto"/>
              </w:rPr>
              <w:instrText xml:space="preserve"> FORMTEXT </w:instrText>
            </w:r>
            <w:r w:rsidRPr="26183710">
              <w:rPr>
                <w:color w:val="auto"/>
              </w:rPr>
            </w:r>
            <w:r w:rsidRPr="26183710">
              <w:rPr>
                <w:color w:val="auto"/>
              </w:rPr>
              <w:fldChar w:fldCharType="separate"/>
            </w:r>
            <w:r>
              <w:rPr>
                <w:color w:val="auto"/>
              </w:rPr>
              <w:t> </w:t>
            </w:r>
            <w:r>
              <w:rPr>
                <w:color w:val="auto"/>
              </w:rPr>
              <w:t> </w:t>
            </w:r>
            <w:r>
              <w:rPr>
                <w:color w:val="auto"/>
              </w:rPr>
              <w:t> </w:t>
            </w:r>
            <w:r>
              <w:rPr>
                <w:color w:val="auto"/>
              </w:rPr>
              <w:t> </w:t>
            </w:r>
            <w:r>
              <w:rPr>
                <w:color w:val="auto"/>
              </w:rPr>
              <w:t> </w:t>
            </w:r>
            <w:r w:rsidRPr="26183710">
              <w:rPr>
                <w:color w:val="auto"/>
              </w:rPr>
              <w:fldChar w:fldCharType="end"/>
            </w:r>
          </w:p>
        </w:tc>
      </w:tr>
    </w:tbl>
    <w:p w14:paraId="33FB0733" w14:textId="77777777" w:rsidR="00F61810" w:rsidRDefault="00F61810">
      <w:r>
        <w:br w:type="page"/>
      </w:r>
    </w:p>
    <w:tbl>
      <w:tblPr>
        <w:tblStyle w:val="TableGrid"/>
        <w:tblpPr w:leftFromText="180" w:rightFromText="180" w:vertAnchor="text" w:tblpY="1"/>
        <w:tblOverlap w:val="never"/>
        <w:tblW w:w="8317" w:type="dxa"/>
        <w:tblLook w:val="04A0" w:firstRow="1" w:lastRow="0" w:firstColumn="1" w:lastColumn="0" w:noHBand="0" w:noVBand="1"/>
      </w:tblPr>
      <w:tblGrid>
        <w:gridCol w:w="8317"/>
      </w:tblGrid>
      <w:tr w:rsidR="007E637A" w:rsidRPr="001228F7" w14:paraId="25D7EC4F" w14:textId="77777777" w:rsidTr="00340A96">
        <w:trPr>
          <w:cnfStyle w:val="100000000000" w:firstRow="1" w:lastRow="0" w:firstColumn="0" w:lastColumn="0" w:oddVBand="0" w:evenVBand="0" w:oddHBand="0" w:evenHBand="0" w:firstRowFirstColumn="0" w:firstRowLastColumn="0" w:lastRowFirstColumn="0" w:lastRowLastColumn="0"/>
          <w:trHeight w:val="273"/>
        </w:trPr>
        <w:tc>
          <w:tcPr>
            <w:tcW w:w="8317" w:type="dxa"/>
            <w:tcBorders>
              <w:bottom w:val="single" w:sz="24" w:space="0" w:color="FFFFFF" w:themeColor="background1"/>
            </w:tcBorders>
          </w:tcPr>
          <w:p w14:paraId="1480A21D" w14:textId="6C583046" w:rsidR="007E637A" w:rsidRPr="001228F7" w:rsidRDefault="007E637A" w:rsidP="007E637A">
            <w:pPr>
              <w:pStyle w:val="ARTDocument-Tableheaderhorizontal"/>
              <w:keepNext/>
              <w:spacing w:before="40" w:after="40" w:line="259" w:lineRule="auto"/>
              <w:jc w:val="left"/>
            </w:pPr>
            <w:r>
              <w:lastRenderedPageBreak/>
              <w:t>4</w:t>
            </w:r>
            <w:r w:rsidRPr="001228F7">
              <w:t xml:space="preserve">. </w:t>
            </w:r>
            <w:r>
              <w:t xml:space="preserve"> </w:t>
            </w:r>
            <w:r w:rsidRPr="001228F7">
              <w:t>supporting documentation</w:t>
            </w:r>
          </w:p>
        </w:tc>
      </w:tr>
      <w:tr w:rsidR="007E637A" w:rsidRPr="001228F7" w14:paraId="4DBE0DEC" w14:textId="77777777" w:rsidTr="00340A96">
        <w:trPr>
          <w:cnfStyle w:val="000000100000" w:firstRow="0" w:lastRow="0" w:firstColumn="0" w:lastColumn="0" w:oddVBand="0" w:evenVBand="0" w:oddHBand="1" w:evenHBand="0" w:firstRowFirstColumn="0" w:firstRowLastColumn="0" w:lastRowFirstColumn="0" w:lastRowLastColumn="0"/>
          <w:trHeight w:val="5385"/>
        </w:trPr>
        <w:tc>
          <w:tcPr>
            <w:tcW w:w="8317" w:type="dxa"/>
          </w:tcPr>
          <w:p w14:paraId="679147E5" w14:textId="3AE352E4" w:rsidR="007E637A" w:rsidRPr="001228F7" w:rsidRDefault="007E637A" w:rsidP="007E637A">
            <w:pPr>
              <w:spacing w:before="40" w:after="40" w:line="259" w:lineRule="auto"/>
              <w:rPr>
                <w:rFonts w:cs="Arial"/>
              </w:rPr>
            </w:pPr>
            <w:r w:rsidRPr="00804F93">
              <w:rPr>
                <w:rFonts w:cs="Arial"/>
                <w:color w:val="auto"/>
              </w:rPr>
              <w:t xml:space="preserve">Please submit the </w:t>
            </w:r>
            <w:r>
              <w:rPr>
                <w:rFonts w:cs="Arial"/>
                <w:color w:val="auto"/>
              </w:rPr>
              <w:t>following</w:t>
            </w:r>
            <w:r w:rsidRPr="00804F93">
              <w:rPr>
                <w:rFonts w:cs="Arial"/>
                <w:color w:val="auto"/>
              </w:rPr>
              <w:t xml:space="preserve"> supporting </w:t>
            </w:r>
            <w:r>
              <w:rPr>
                <w:rFonts w:cs="Arial"/>
              </w:rPr>
              <w:t>d</w:t>
            </w:r>
            <w:r w:rsidRPr="00523C2D">
              <w:rPr>
                <w:rFonts w:cs="Arial"/>
                <w:color w:val="auto"/>
              </w:rPr>
              <w:t xml:space="preserve">ocumentation </w:t>
            </w:r>
            <w:r w:rsidRPr="00E852ED">
              <w:rPr>
                <w:rFonts w:cs="Arial"/>
                <w:color w:val="004E7D" w:themeColor="text2"/>
              </w:rPr>
              <w:t xml:space="preserve">prepared by a </w:t>
            </w:r>
            <w:proofErr w:type="gramStart"/>
            <w:r w:rsidRPr="00E852ED">
              <w:rPr>
                <w:rFonts w:cs="Arial"/>
                <w:color w:val="004E7D" w:themeColor="text2"/>
              </w:rPr>
              <w:t>local qualified</w:t>
            </w:r>
            <w:proofErr w:type="gramEnd"/>
            <w:r w:rsidRPr="00E852ED">
              <w:rPr>
                <w:rFonts w:cs="Arial"/>
                <w:color w:val="004E7D" w:themeColor="text2"/>
              </w:rPr>
              <w:t xml:space="preserve"> lawyer </w:t>
            </w:r>
            <w:r w:rsidRPr="008C350A">
              <w:rPr>
                <w:rFonts w:cs="Arial"/>
                <w:b/>
                <w:bCs/>
                <w:color w:val="004E7D" w:themeColor="text2"/>
              </w:rPr>
              <w:t>with</w:t>
            </w:r>
            <w:r w:rsidRPr="00E852ED">
              <w:rPr>
                <w:rFonts w:cs="Arial"/>
                <w:color w:val="004E7D" w:themeColor="text2"/>
              </w:rPr>
              <w:t xml:space="preserve"> </w:t>
            </w:r>
            <w:r w:rsidRPr="008C350A">
              <w:rPr>
                <w:rFonts w:cs="Arial"/>
                <w:b/>
                <w:bCs/>
                <w:color w:val="004E7D" w:themeColor="text2"/>
              </w:rPr>
              <w:t>citations to primary legal authority</w:t>
            </w:r>
            <w:r w:rsidR="00307A37">
              <w:rPr>
                <w:rFonts w:cs="Arial"/>
                <w:b/>
                <w:bCs/>
                <w:color w:val="004E7D" w:themeColor="text2"/>
              </w:rPr>
              <w:t xml:space="preserve">, along with quotes </w:t>
            </w:r>
            <w:r w:rsidR="00514BC6">
              <w:rPr>
                <w:rFonts w:cs="Arial"/>
                <w:b/>
                <w:bCs/>
                <w:color w:val="004E7D" w:themeColor="text2"/>
              </w:rPr>
              <w:t>of</w:t>
            </w:r>
            <w:r w:rsidR="00307A37">
              <w:rPr>
                <w:rFonts w:cs="Arial"/>
                <w:b/>
                <w:bCs/>
                <w:color w:val="004E7D" w:themeColor="text2"/>
              </w:rPr>
              <w:t xml:space="preserve"> </w:t>
            </w:r>
            <w:r w:rsidR="00EF7CDB">
              <w:rPr>
                <w:rFonts w:cs="Arial"/>
                <w:b/>
                <w:bCs/>
                <w:color w:val="004E7D" w:themeColor="text2"/>
              </w:rPr>
              <w:t xml:space="preserve">the </w:t>
            </w:r>
            <w:r w:rsidR="00307A37">
              <w:rPr>
                <w:rFonts w:cs="Arial"/>
                <w:b/>
                <w:bCs/>
                <w:color w:val="004E7D" w:themeColor="text2"/>
              </w:rPr>
              <w:t xml:space="preserve">relevant text </w:t>
            </w:r>
            <w:r w:rsidR="009412F2">
              <w:rPr>
                <w:rFonts w:cs="Arial"/>
                <w:b/>
                <w:bCs/>
                <w:color w:val="004E7D" w:themeColor="text2"/>
              </w:rPr>
              <w:t xml:space="preserve">from </w:t>
            </w:r>
            <w:r w:rsidR="00307A37">
              <w:rPr>
                <w:rFonts w:cs="Arial"/>
                <w:b/>
                <w:bCs/>
                <w:color w:val="004E7D" w:themeColor="text2"/>
              </w:rPr>
              <w:t>cited legislation,</w:t>
            </w:r>
            <w:r w:rsidRPr="008C350A">
              <w:rPr>
                <w:rFonts w:cs="Arial"/>
                <w:b/>
                <w:bCs/>
                <w:color w:val="004E7D" w:themeColor="text2"/>
              </w:rPr>
              <w:t xml:space="preserve"> demonstrating</w:t>
            </w:r>
            <w:r>
              <w:rPr>
                <w:rFonts w:cs="Arial"/>
                <w:color w:val="auto"/>
              </w:rPr>
              <w:t xml:space="preserve">: </w:t>
            </w:r>
          </w:p>
          <w:p w14:paraId="4CE0C07B" w14:textId="3A9CA919" w:rsidR="005B01F9" w:rsidRDefault="007E637A" w:rsidP="007E637A">
            <w:pPr>
              <w:pStyle w:val="ListParagraph"/>
              <w:numPr>
                <w:ilvl w:val="0"/>
                <w:numId w:val="39"/>
              </w:numPr>
              <w:spacing w:before="40" w:after="40" w:line="259" w:lineRule="auto"/>
              <w:contextualSpacing w:val="0"/>
              <w:rPr>
                <w:rFonts w:ascii="Source Sans Pro" w:eastAsiaTheme="minorHAnsi" w:hAnsi="Source Sans Pro" w:cs="Arial"/>
                <w:szCs w:val="22"/>
              </w:rPr>
            </w:pPr>
            <w:r>
              <w:rPr>
                <w:rFonts w:ascii="Source Sans Pro" w:eastAsiaTheme="minorHAnsi" w:hAnsi="Source Sans Pro" w:cs="Arial"/>
                <w:szCs w:val="22"/>
              </w:rPr>
              <w:t>T</w:t>
            </w:r>
            <w:r w:rsidRPr="00AD4395">
              <w:rPr>
                <w:rFonts w:ascii="Source Sans Pro" w:eastAsiaTheme="minorHAnsi" w:hAnsi="Source Sans Pro" w:cs="Arial"/>
                <w:szCs w:val="22"/>
              </w:rPr>
              <w:t xml:space="preserve">he authority of the government entity </w:t>
            </w:r>
            <w:proofErr w:type="gramStart"/>
            <w:r w:rsidRPr="00AD4395">
              <w:rPr>
                <w:rFonts w:ascii="Source Sans Pro" w:eastAsiaTheme="minorHAnsi" w:hAnsi="Source Sans Pro" w:cs="Arial"/>
                <w:szCs w:val="22"/>
              </w:rPr>
              <w:t>applying</w:t>
            </w:r>
            <w:proofErr w:type="gramEnd"/>
            <w:r w:rsidRPr="00AD4395">
              <w:rPr>
                <w:rFonts w:ascii="Source Sans Pro" w:eastAsiaTheme="minorHAnsi" w:hAnsi="Source Sans Pro" w:cs="Arial"/>
                <w:szCs w:val="22"/>
              </w:rPr>
              <w:t xml:space="preserve"> to </w:t>
            </w:r>
            <w:proofErr w:type="gramStart"/>
            <w:r w:rsidRPr="00AD4395">
              <w:rPr>
                <w:rFonts w:ascii="Source Sans Pro" w:eastAsiaTheme="minorHAnsi" w:hAnsi="Source Sans Pro" w:cs="Arial"/>
                <w:szCs w:val="22"/>
              </w:rPr>
              <w:t>enter into</w:t>
            </w:r>
            <w:proofErr w:type="gramEnd"/>
            <w:r w:rsidRPr="00AD4395">
              <w:rPr>
                <w:rFonts w:ascii="Source Sans Pro" w:eastAsiaTheme="minorHAnsi" w:hAnsi="Source Sans Pro" w:cs="Arial"/>
                <w:szCs w:val="22"/>
              </w:rPr>
              <w:t xml:space="preserve"> the legally binding ART Terms of Use (</w:t>
            </w:r>
            <w:proofErr w:type="spellStart"/>
            <w:r w:rsidRPr="00AD4395">
              <w:rPr>
                <w:rFonts w:ascii="Source Sans Pro" w:eastAsiaTheme="minorHAnsi" w:hAnsi="Source Sans Pro" w:cs="Arial"/>
                <w:szCs w:val="22"/>
              </w:rPr>
              <w:t>ToU</w:t>
            </w:r>
            <w:proofErr w:type="spellEnd"/>
            <w:r w:rsidRPr="00AD4395">
              <w:rPr>
                <w:rFonts w:ascii="Source Sans Pro" w:eastAsiaTheme="minorHAnsi" w:hAnsi="Source Sans Pro" w:cs="Arial"/>
                <w:szCs w:val="22"/>
              </w:rPr>
              <w:t xml:space="preserve">) agreement and open an ART registry </w:t>
            </w:r>
            <w:r w:rsidR="00631001">
              <w:rPr>
                <w:rFonts w:ascii="Source Sans Pro" w:eastAsiaTheme="minorHAnsi" w:hAnsi="Source Sans Pro" w:cs="Arial"/>
                <w:szCs w:val="22"/>
              </w:rPr>
              <w:t>profile</w:t>
            </w:r>
            <w:r w:rsidRPr="00AD4395">
              <w:rPr>
                <w:rFonts w:ascii="Source Sans Pro" w:eastAsiaTheme="minorHAnsi" w:hAnsi="Source Sans Pro" w:cs="Arial"/>
                <w:szCs w:val="22"/>
              </w:rPr>
              <w:t>, including necessary approvals. In the case the Applicant is a subnational government entity,</w:t>
            </w:r>
            <w:r w:rsidR="00BC21D6" w:rsidRPr="00BC21D6">
              <w:rPr>
                <w:rFonts w:ascii="Source Sans Pro" w:eastAsiaTheme="minorHAnsi" w:hAnsi="Source Sans Pro" w:cstheme="minorBidi"/>
                <w:color w:val="142E41" w:themeColor="text1"/>
                <w:szCs w:val="22"/>
              </w:rPr>
              <w:t xml:space="preserve"> </w:t>
            </w:r>
            <w:r w:rsidR="00BC21D6" w:rsidRPr="00BC21D6">
              <w:rPr>
                <w:rFonts w:ascii="Source Sans Pro" w:eastAsiaTheme="minorHAnsi" w:hAnsi="Source Sans Pro" w:cs="Arial"/>
                <w:szCs w:val="22"/>
              </w:rPr>
              <w:t xml:space="preserve">provide </w:t>
            </w:r>
            <w:r w:rsidR="00BC21D6" w:rsidRPr="009A32C5">
              <w:rPr>
                <w:rFonts w:ascii="Source Sans Pro" w:eastAsiaTheme="minorHAnsi" w:hAnsi="Source Sans Pro" w:cs="Arial"/>
                <w:b/>
                <w:bCs/>
                <w:szCs w:val="22"/>
              </w:rPr>
              <w:t>either</w:t>
            </w:r>
            <w:r w:rsidR="00BC21D6" w:rsidRPr="00BC21D6">
              <w:rPr>
                <w:rFonts w:ascii="Source Sans Pro" w:eastAsiaTheme="minorHAnsi" w:hAnsi="Source Sans Pro" w:cs="Arial"/>
                <w:szCs w:val="22"/>
              </w:rPr>
              <w:t xml:space="preserve"> national government approval including explicit agreement to report and account to the UNFCCC any transfers of ART credits, approval to allow crediting on federal lands within the jurisdiction, and any restrictions imposed by the government such as regarding the use of credits, </w:t>
            </w:r>
            <w:r w:rsidR="00BC21D6" w:rsidRPr="00456171">
              <w:rPr>
                <w:rFonts w:ascii="Source Sans Pro" w:eastAsiaTheme="minorHAnsi" w:hAnsi="Source Sans Pro" w:cs="Arial"/>
                <w:b/>
                <w:bCs/>
                <w:szCs w:val="22"/>
              </w:rPr>
              <w:t>or</w:t>
            </w:r>
            <w:r w:rsidR="00BC21D6" w:rsidRPr="00BC21D6">
              <w:rPr>
                <w:rFonts w:ascii="Source Sans Pro" w:eastAsiaTheme="minorHAnsi" w:hAnsi="Source Sans Pro" w:cs="Arial"/>
                <w:szCs w:val="22"/>
              </w:rPr>
              <w:t xml:space="preserve"> evidence of notification to the national government and supporting information as to why national government approval is not required. (Please see Board guidance on this topic </w:t>
            </w:r>
            <w:hyperlink r:id="rId15" w:history="1">
              <w:r w:rsidR="00BC21D6" w:rsidRPr="00BC21D6">
                <w:rPr>
                  <w:rStyle w:val="Hyperlink"/>
                  <w:rFonts w:eastAsiaTheme="minorHAnsi" w:cs="Arial"/>
                  <w:szCs w:val="22"/>
                </w:rPr>
                <w:t>here</w:t>
              </w:r>
            </w:hyperlink>
            <w:r w:rsidR="00BC21D6" w:rsidRPr="00BC21D6">
              <w:rPr>
                <w:rFonts w:ascii="Source Sans Pro" w:eastAsiaTheme="minorHAnsi" w:hAnsi="Source Sans Pro" w:cs="Arial"/>
                <w:szCs w:val="22"/>
              </w:rPr>
              <w:t xml:space="preserve">.) In the event an approval is required but has not yet been obtained, a description of the expected process, </w:t>
            </w:r>
            <w:proofErr w:type="gramStart"/>
            <w:r w:rsidR="00BC21D6" w:rsidRPr="00BC21D6">
              <w:rPr>
                <w:rFonts w:ascii="Source Sans Pro" w:eastAsiaTheme="minorHAnsi" w:hAnsi="Source Sans Pro" w:cs="Arial"/>
                <w:szCs w:val="22"/>
              </w:rPr>
              <w:t>current status</w:t>
            </w:r>
            <w:proofErr w:type="gramEnd"/>
            <w:r w:rsidR="00BC21D6" w:rsidRPr="00BC21D6">
              <w:rPr>
                <w:rFonts w:ascii="Source Sans Pro" w:eastAsiaTheme="minorHAnsi" w:hAnsi="Source Sans Pro" w:cs="Arial"/>
                <w:szCs w:val="22"/>
              </w:rPr>
              <w:t>, anticipated timeline and any expected obstacles in obtaining such approval is required. </w:t>
            </w:r>
          </w:p>
          <w:p w14:paraId="49900BC2" w14:textId="6F23D64A" w:rsidR="007E637A" w:rsidRDefault="007E637A" w:rsidP="007E637A">
            <w:pPr>
              <w:pStyle w:val="ListParagraph"/>
              <w:numPr>
                <w:ilvl w:val="0"/>
                <w:numId w:val="39"/>
              </w:numPr>
              <w:spacing w:before="40" w:after="40" w:line="259" w:lineRule="auto"/>
              <w:contextualSpacing w:val="0"/>
              <w:rPr>
                <w:rFonts w:ascii="Source Sans Pro" w:eastAsiaTheme="minorHAnsi" w:hAnsi="Source Sans Pro" w:cs="Arial"/>
                <w:szCs w:val="22"/>
              </w:rPr>
            </w:pPr>
            <w:r>
              <w:rPr>
                <w:rFonts w:ascii="Source Sans Pro" w:eastAsiaTheme="minorHAnsi" w:hAnsi="Source Sans Pro" w:cs="Arial"/>
                <w:szCs w:val="22"/>
              </w:rPr>
              <w:t>T</w:t>
            </w:r>
            <w:r w:rsidRPr="00EF597E">
              <w:rPr>
                <w:rFonts w:ascii="Source Sans Pro" w:eastAsiaTheme="minorHAnsi" w:hAnsi="Source Sans Pro" w:cs="Arial"/>
                <w:szCs w:val="22"/>
              </w:rPr>
              <w:t xml:space="preserve">o the extent the sovereign is entitled in any state or jurisdiction to claim or benefit from any immunity (whether characterized as state immunity, sovereign immunity, act of state or otherwise) for itself or its assets, such immunity has been waived as it relates to the rights and obligations of the sovereign under the </w:t>
            </w:r>
            <w:proofErr w:type="spellStart"/>
            <w:r w:rsidRPr="00EF597E">
              <w:rPr>
                <w:rFonts w:ascii="Source Sans Pro" w:eastAsiaTheme="minorHAnsi" w:hAnsi="Source Sans Pro" w:cs="Arial"/>
                <w:szCs w:val="22"/>
              </w:rPr>
              <w:t>ToU</w:t>
            </w:r>
            <w:proofErr w:type="spellEnd"/>
            <w:r w:rsidRPr="00EF597E">
              <w:rPr>
                <w:rFonts w:ascii="Source Sans Pro" w:eastAsiaTheme="minorHAnsi" w:hAnsi="Source Sans Pro" w:cs="Arial"/>
                <w:szCs w:val="22"/>
              </w:rPr>
              <w:t xml:space="preserve"> and its activities on the Registry; such waiver has been (</w:t>
            </w:r>
            <w:proofErr w:type="spellStart"/>
            <w:r w:rsidRPr="00EF597E">
              <w:rPr>
                <w:rFonts w:ascii="Source Sans Pro" w:eastAsiaTheme="minorHAnsi" w:hAnsi="Source Sans Pro" w:cs="Arial"/>
                <w:szCs w:val="22"/>
              </w:rPr>
              <w:t>i</w:t>
            </w:r>
            <w:proofErr w:type="spellEnd"/>
            <w:r w:rsidRPr="00EF597E">
              <w:rPr>
                <w:rFonts w:ascii="Source Sans Pro" w:eastAsiaTheme="minorHAnsi" w:hAnsi="Source Sans Pro" w:cs="Arial"/>
                <w:szCs w:val="22"/>
              </w:rPr>
              <w:t xml:space="preserve">) properly adopted; and (ii) is legally binding related to its activities on the Registry and required pursuant to the </w:t>
            </w:r>
            <w:proofErr w:type="spellStart"/>
            <w:r w:rsidRPr="00EF597E">
              <w:rPr>
                <w:rFonts w:ascii="Source Sans Pro" w:eastAsiaTheme="minorHAnsi" w:hAnsi="Source Sans Pro" w:cs="Arial"/>
                <w:szCs w:val="22"/>
              </w:rPr>
              <w:t>ToU</w:t>
            </w:r>
            <w:proofErr w:type="spellEnd"/>
            <w:r>
              <w:rPr>
                <w:rFonts w:ascii="Source Sans Pro" w:eastAsiaTheme="minorHAnsi" w:hAnsi="Source Sans Pro" w:cs="Arial"/>
                <w:szCs w:val="22"/>
              </w:rPr>
              <w:t>.</w:t>
            </w:r>
          </w:p>
          <w:p w14:paraId="4932BB14" w14:textId="34A6B9FA" w:rsidR="007E637A" w:rsidRDefault="007E637A" w:rsidP="007E637A">
            <w:pPr>
              <w:pStyle w:val="ListParagraph"/>
              <w:numPr>
                <w:ilvl w:val="0"/>
                <w:numId w:val="39"/>
              </w:numPr>
              <w:spacing w:before="40" w:after="40" w:line="259" w:lineRule="auto"/>
              <w:contextualSpacing w:val="0"/>
              <w:rPr>
                <w:rFonts w:ascii="Source Sans Pro" w:eastAsiaTheme="minorHAnsi" w:hAnsi="Source Sans Pro" w:cs="Arial"/>
                <w:szCs w:val="22"/>
              </w:rPr>
            </w:pPr>
            <w:r>
              <w:rPr>
                <w:rFonts w:ascii="Source Sans Pro" w:eastAsiaTheme="minorHAnsi" w:hAnsi="Source Sans Pro" w:cs="Arial"/>
                <w:szCs w:val="22"/>
              </w:rPr>
              <w:t>A</w:t>
            </w:r>
            <w:r w:rsidRPr="00EF597E">
              <w:rPr>
                <w:rFonts w:ascii="Source Sans Pro" w:eastAsiaTheme="minorHAnsi" w:hAnsi="Source Sans Pro" w:cs="Arial"/>
                <w:szCs w:val="22"/>
              </w:rPr>
              <w:t>ctivities on the Registry are to be conducted in the sovereign’s commercial capacity</w:t>
            </w:r>
            <w:r>
              <w:rPr>
                <w:rFonts w:ascii="Source Sans Pro" w:eastAsiaTheme="minorHAnsi" w:hAnsi="Source Sans Pro" w:cs="Arial"/>
                <w:szCs w:val="22"/>
              </w:rPr>
              <w:t>.</w:t>
            </w:r>
          </w:p>
          <w:p w14:paraId="675C667D" w14:textId="3D0C1665" w:rsidR="007E637A" w:rsidRDefault="007E637A" w:rsidP="007E637A">
            <w:pPr>
              <w:pStyle w:val="ListParagraph"/>
              <w:numPr>
                <w:ilvl w:val="0"/>
                <w:numId w:val="39"/>
              </w:numPr>
              <w:spacing w:before="40" w:after="40" w:line="259" w:lineRule="auto"/>
              <w:contextualSpacing w:val="0"/>
              <w:rPr>
                <w:rFonts w:ascii="Source Sans Pro" w:eastAsiaTheme="minorHAnsi" w:hAnsi="Source Sans Pro" w:cs="Arial"/>
                <w:szCs w:val="22"/>
              </w:rPr>
            </w:pPr>
            <w:r>
              <w:rPr>
                <w:rFonts w:ascii="Source Sans Pro" w:eastAsiaTheme="minorHAnsi" w:hAnsi="Source Sans Pro" w:cs="Arial"/>
                <w:szCs w:val="22"/>
              </w:rPr>
              <w:t>T</w:t>
            </w:r>
            <w:r w:rsidRPr="00EF597E">
              <w:rPr>
                <w:rFonts w:ascii="Source Sans Pro" w:eastAsiaTheme="minorHAnsi" w:hAnsi="Source Sans Pro" w:cs="Arial"/>
                <w:szCs w:val="22"/>
              </w:rPr>
              <w:t xml:space="preserve">he sovereign consents to arbitration with Winrock International in the U.S. as set forth in the </w:t>
            </w:r>
            <w:proofErr w:type="spellStart"/>
            <w:r w:rsidRPr="00EF597E">
              <w:rPr>
                <w:rFonts w:ascii="Source Sans Pro" w:eastAsiaTheme="minorHAnsi" w:hAnsi="Source Sans Pro" w:cs="Arial"/>
                <w:szCs w:val="22"/>
              </w:rPr>
              <w:t>ToU</w:t>
            </w:r>
            <w:proofErr w:type="spellEnd"/>
            <w:r>
              <w:rPr>
                <w:rFonts w:ascii="Source Sans Pro" w:eastAsiaTheme="minorHAnsi" w:hAnsi="Source Sans Pro" w:cs="Arial"/>
                <w:szCs w:val="22"/>
              </w:rPr>
              <w:t>.</w:t>
            </w:r>
          </w:p>
          <w:p w14:paraId="620CF274" w14:textId="2719F19D" w:rsidR="007E637A" w:rsidRDefault="007E637A" w:rsidP="007E637A">
            <w:pPr>
              <w:pStyle w:val="ListParagraph"/>
              <w:numPr>
                <w:ilvl w:val="0"/>
                <w:numId w:val="39"/>
              </w:numPr>
              <w:spacing w:before="40" w:after="40" w:line="259" w:lineRule="auto"/>
              <w:contextualSpacing w:val="0"/>
              <w:rPr>
                <w:rFonts w:ascii="Source Sans Pro" w:eastAsiaTheme="minorHAnsi" w:hAnsi="Source Sans Pro" w:cs="Arial"/>
                <w:szCs w:val="22"/>
              </w:rPr>
            </w:pPr>
            <w:r>
              <w:rPr>
                <w:rFonts w:ascii="Source Sans Pro" w:eastAsiaTheme="minorHAnsi" w:hAnsi="Source Sans Pro" w:cs="Arial"/>
                <w:szCs w:val="22"/>
              </w:rPr>
              <w:t>T</w:t>
            </w:r>
            <w:r w:rsidRPr="009B2658">
              <w:rPr>
                <w:rFonts w:ascii="Source Sans Pro" w:eastAsiaTheme="minorHAnsi" w:hAnsi="Source Sans Pro" w:cs="Arial"/>
                <w:szCs w:val="22"/>
              </w:rPr>
              <w:t>he sovereign agrees to update information in the event such information/authorization/approval described above changes</w:t>
            </w:r>
            <w:r>
              <w:rPr>
                <w:rFonts w:ascii="Source Sans Pro" w:eastAsiaTheme="minorHAnsi" w:hAnsi="Source Sans Pro" w:cs="Arial"/>
                <w:szCs w:val="22"/>
              </w:rPr>
              <w:t>.</w:t>
            </w:r>
          </w:p>
          <w:p w14:paraId="18EF7436" w14:textId="4BC3ECE6" w:rsidR="007E637A" w:rsidRDefault="007E637A" w:rsidP="007E637A">
            <w:pPr>
              <w:pStyle w:val="ListParagraph"/>
              <w:numPr>
                <w:ilvl w:val="0"/>
                <w:numId w:val="39"/>
              </w:numPr>
              <w:spacing w:before="40" w:after="40" w:line="259" w:lineRule="auto"/>
              <w:contextualSpacing w:val="0"/>
              <w:rPr>
                <w:rFonts w:ascii="Source Sans Pro" w:eastAsiaTheme="minorHAnsi" w:hAnsi="Source Sans Pro" w:cs="Arial"/>
                <w:szCs w:val="22"/>
              </w:rPr>
            </w:pPr>
            <w:r>
              <w:rPr>
                <w:rFonts w:ascii="Source Sans Pro" w:eastAsiaTheme="minorHAnsi" w:hAnsi="Source Sans Pro" w:cs="Arial"/>
                <w:szCs w:val="22"/>
              </w:rPr>
              <w:t>T</w:t>
            </w:r>
            <w:r w:rsidRPr="00686BA9">
              <w:rPr>
                <w:rFonts w:ascii="Source Sans Pro" w:eastAsiaTheme="minorHAnsi" w:hAnsi="Source Sans Pro" w:cs="Arial"/>
                <w:szCs w:val="22"/>
              </w:rPr>
              <w:t>he sovereign consents to post documentation aside from Personal Data publicly on ART’s website.</w:t>
            </w:r>
          </w:p>
          <w:p w14:paraId="37265014" w14:textId="0FD18DFD" w:rsidR="007E637A" w:rsidRDefault="007E637A" w:rsidP="007E637A">
            <w:pPr>
              <w:pStyle w:val="ListParagraph"/>
              <w:numPr>
                <w:ilvl w:val="0"/>
                <w:numId w:val="39"/>
              </w:numPr>
              <w:spacing w:before="40" w:after="40" w:line="259" w:lineRule="auto"/>
              <w:contextualSpacing w:val="0"/>
              <w:rPr>
                <w:rFonts w:ascii="Source Sans Pro" w:eastAsiaTheme="minorHAnsi" w:hAnsi="Source Sans Pro" w:cs="Arial"/>
                <w:szCs w:val="22"/>
              </w:rPr>
            </w:pPr>
            <w:r>
              <w:rPr>
                <w:rFonts w:ascii="Source Sans Pro" w:eastAsiaTheme="minorHAnsi" w:hAnsi="Source Sans Pro" w:cs="Arial"/>
                <w:szCs w:val="22"/>
              </w:rPr>
              <w:t>T</w:t>
            </w:r>
            <w:r w:rsidRPr="00686BA9">
              <w:rPr>
                <w:rFonts w:ascii="Source Sans Pro" w:eastAsiaTheme="minorHAnsi" w:hAnsi="Source Sans Pro" w:cs="Arial"/>
                <w:szCs w:val="22"/>
              </w:rPr>
              <w:t>he sovereign’s legal title to the TREES Credits or the rights to receive payment for performance as demonstrated by the TREES Credits and any relevant benefit sharing / allocation agreements. In the event the accounting area generating the TREES Credits has not been finally determined, provide documentation regarding the expected area that will generate the TREES Credits and update such information once the final area is determined</w:t>
            </w:r>
            <w:r>
              <w:rPr>
                <w:rFonts w:ascii="Source Sans Pro" w:eastAsiaTheme="minorHAnsi" w:hAnsi="Source Sans Pro" w:cs="Arial"/>
                <w:szCs w:val="22"/>
              </w:rPr>
              <w:t>.</w:t>
            </w:r>
          </w:p>
          <w:p w14:paraId="38A2A6E6" w14:textId="3848E637" w:rsidR="007473D7" w:rsidRDefault="007E637A" w:rsidP="007473D7">
            <w:pPr>
              <w:pStyle w:val="ListParagraph"/>
              <w:numPr>
                <w:ilvl w:val="0"/>
                <w:numId w:val="39"/>
              </w:numPr>
              <w:spacing w:before="40" w:after="40" w:line="259" w:lineRule="auto"/>
              <w:contextualSpacing w:val="0"/>
              <w:rPr>
                <w:rFonts w:ascii="Source Sans Pro" w:eastAsiaTheme="minorHAnsi" w:hAnsi="Source Sans Pro" w:cs="Arial"/>
                <w:szCs w:val="22"/>
              </w:rPr>
            </w:pPr>
            <w:r>
              <w:rPr>
                <w:rFonts w:ascii="Source Sans Pro" w:eastAsiaTheme="minorHAnsi" w:hAnsi="Source Sans Pro" w:cs="Arial"/>
                <w:szCs w:val="22"/>
              </w:rPr>
              <w:lastRenderedPageBreak/>
              <w:t>T</w:t>
            </w:r>
            <w:r w:rsidRPr="005A0FFF">
              <w:rPr>
                <w:rFonts w:ascii="Source Sans Pro" w:eastAsiaTheme="minorHAnsi" w:hAnsi="Source Sans Pro" w:cs="Arial"/>
                <w:szCs w:val="22"/>
              </w:rPr>
              <w:t xml:space="preserve">he ability for the sovereign to transfer the carbon rights outside of the country, if applicable (i.e., if TREES Credits </w:t>
            </w:r>
            <w:proofErr w:type="gramStart"/>
            <w:r w:rsidRPr="005A0FFF">
              <w:rPr>
                <w:rFonts w:ascii="Source Sans Pro" w:eastAsiaTheme="minorHAnsi" w:hAnsi="Source Sans Pro" w:cs="Arial"/>
                <w:szCs w:val="22"/>
              </w:rPr>
              <w:t>will not be transferred</w:t>
            </w:r>
            <w:proofErr w:type="gramEnd"/>
            <w:r w:rsidRPr="005A0FFF">
              <w:rPr>
                <w:rFonts w:ascii="Source Sans Pro" w:eastAsiaTheme="minorHAnsi" w:hAnsi="Source Sans Pro" w:cs="Arial"/>
                <w:szCs w:val="22"/>
              </w:rPr>
              <w:t>, then this requested documentation is not required)</w:t>
            </w:r>
            <w:r>
              <w:rPr>
                <w:rFonts w:ascii="Source Sans Pro" w:eastAsiaTheme="minorHAnsi" w:hAnsi="Source Sans Pro" w:cs="Arial"/>
                <w:szCs w:val="22"/>
              </w:rPr>
              <w:t>.</w:t>
            </w:r>
          </w:p>
          <w:p w14:paraId="60638DC2" w14:textId="77777777" w:rsidR="007B18B3" w:rsidRDefault="007B18B3" w:rsidP="007473D7">
            <w:pPr>
              <w:spacing w:before="40" w:after="40" w:line="259" w:lineRule="auto"/>
              <w:ind w:left="0"/>
              <w:rPr>
                <w:rFonts w:cs="Arial"/>
                <w:color w:val="auto"/>
              </w:rPr>
            </w:pPr>
          </w:p>
          <w:p w14:paraId="7922F2C8" w14:textId="31C7FDE2" w:rsidR="00ED6041" w:rsidRPr="00ED6041" w:rsidRDefault="007473D7" w:rsidP="007473D7">
            <w:pPr>
              <w:spacing w:before="40" w:after="40" w:line="259" w:lineRule="auto"/>
              <w:ind w:left="0"/>
              <w:rPr>
                <w:rFonts w:cs="Arial"/>
                <w:color w:val="auto"/>
              </w:rPr>
            </w:pPr>
            <w:r w:rsidRPr="00804F93">
              <w:rPr>
                <w:rFonts w:cs="Arial"/>
                <w:color w:val="auto"/>
              </w:rPr>
              <w:t xml:space="preserve">Please submit the </w:t>
            </w:r>
            <w:r>
              <w:rPr>
                <w:rFonts w:cs="Arial"/>
                <w:color w:val="auto"/>
              </w:rPr>
              <w:t>following</w:t>
            </w:r>
            <w:r w:rsidRPr="00804F93">
              <w:rPr>
                <w:rFonts w:cs="Arial"/>
                <w:color w:val="auto"/>
              </w:rPr>
              <w:t xml:space="preserve"> supporting </w:t>
            </w:r>
            <w:r>
              <w:rPr>
                <w:rFonts w:cs="Arial"/>
              </w:rPr>
              <w:t>d</w:t>
            </w:r>
            <w:r w:rsidRPr="00523C2D">
              <w:rPr>
                <w:rFonts w:cs="Arial"/>
                <w:color w:val="auto"/>
              </w:rPr>
              <w:t>ocumentation</w:t>
            </w:r>
            <w:r>
              <w:rPr>
                <w:rFonts w:cs="Arial"/>
                <w:color w:val="auto"/>
              </w:rPr>
              <w:t xml:space="preserve"> </w:t>
            </w:r>
            <w:r w:rsidRPr="002B6A60">
              <w:rPr>
                <w:rFonts w:cs="Arial"/>
                <w:color w:val="004E7D" w:themeColor="text2"/>
              </w:rPr>
              <w:t xml:space="preserve">on behalf of the </w:t>
            </w:r>
            <w:r w:rsidR="00ED6041" w:rsidRPr="002B6A60">
              <w:rPr>
                <w:rFonts w:cs="Arial"/>
                <w:color w:val="004E7D" w:themeColor="text2"/>
              </w:rPr>
              <w:t>local qualified lawyer:</w:t>
            </w:r>
          </w:p>
          <w:p w14:paraId="228504E8" w14:textId="0CE8E04B" w:rsidR="00ED6041" w:rsidRPr="00284EB3" w:rsidRDefault="00ED6041" w:rsidP="007E637A">
            <w:pPr>
              <w:pStyle w:val="ListParagraph"/>
              <w:numPr>
                <w:ilvl w:val="0"/>
                <w:numId w:val="39"/>
              </w:numPr>
              <w:spacing w:before="40" w:after="40" w:line="259" w:lineRule="auto"/>
              <w:contextualSpacing w:val="0"/>
              <w:rPr>
                <w:rFonts w:ascii="Source Sans Pro" w:eastAsiaTheme="minorHAnsi" w:hAnsi="Source Sans Pro" w:cs="Arial"/>
                <w:szCs w:val="22"/>
              </w:rPr>
            </w:pPr>
            <w:r w:rsidRPr="00284EB3">
              <w:rPr>
                <w:rFonts w:ascii="Source Sans Pro" w:eastAsiaTheme="minorHAnsi" w:hAnsi="Source Sans Pro" w:cs="Arial"/>
                <w:szCs w:val="22"/>
              </w:rPr>
              <w:t>Documentation</w:t>
            </w:r>
            <w:r w:rsidR="00DF58F2" w:rsidRPr="00284EB3">
              <w:rPr>
                <w:rFonts w:ascii="Source Sans Pro" w:eastAsiaTheme="minorHAnsi" w:hAnsi="Source Sans Pro" w:cs="Arial"/>
                <w:szCs w:val="22"/>
              </w:rPr>
              <w:t xml:space="preserve"> or certification</w:t>
            </w:r>
            <w:r w:rsidRPr="00284EB3">
              <w:rPr>
                <w:rFonts w:ascii="Source Sans Pro" w:eastAsiaTheme="minorHAnsi" w:hAnsi="Source Sans Pro" w:cs="Arial"/>
                <w:szCs w:val="22"/>
              </w:rPr>
              <w:t xml:space="preserve"> </w:t>
            </w:r>
            <w:r w:rsidR="0091335A" w:rsidRPr="00284EB3">
              <w:rPr>
                <w:rFonts w:ascii="Source Sans Pro" w:eastAsiaTheme="minorHAnsi" w:hAnsi="Source Sans Pro" w:cs="Arial"/>
                <w:szCs w:val="22"/>
              </w:rPr>
              <w:t xml:space="preserve">that </w:t>
            </w:r>
            <w:r w:rsidR="00703901" w:rsidRPr="00284EB3">
              <w:rPr>
                <w:rFonts w:ascii="Source Sans Pro" w:eastAsiaTheme="minorHAnsi" w:hAnsi="Source Sans Pro" w:cs="Arial"/>
                <w:szCs w:val="22"/>
              </w:rPr>
              <w:t xml:space="preserve">the </w:t>
            </w:r>
            <w:r w:rsidR="00DF58F2" w:rsidRPr="00284EB3">
              <w:rPr>
                <w:rFonts w:ascii="Source Sans Pro" w:eastAsiaTheme="minorHAnsi" w:hAnsi="Source Sans Pro" w:cs="Arial"/>
                <w:szCs w:val="22"/>
              </w:rPr>
              <w:t>lawyer</w:t>
            </w:r>
            <w:r w:rsidR="00703901" w:rsidRPr="00284EB3">
              <w:rPr>
                <w:rFonts w:ascii="Source Sans Pro" w:eastAsiaTheme="minorHAnsi" w:hAnsi="Source Sans Pro" w:cs="Arial"/>
                <w:szCs w:val="22"/>
              </w:rPr>
              <w:t xml:space="preserve"> is qualified</w:t>
            </w:r>
            <w:r w:rsidR="0091335A" w:rsidRPr="00284EB3">
              <w:rPr>
                <w:rFonts w:ascii="Source Sans Pro" w:eastAsiaTheme="minorHAnsi" w:hAnsi="Source Sans Pro" w:cs="Arial"/>
                <w:szCs w:val="22"/>
              </w:rPr>
              <w:t xml:space="preserve"> to practice law within the given jurisdiction. </w:t>
            </w:r>
          </w:p>
          <w:p w14:paraId="5CCCA44D" w14:textId="77777777" w:rsidR="007B18B3" w:rsidRDefault="007B18B3" w:rsidP="00DF58F2">
            <w:pPr>
              <w:spacing w:before="40" w:after="40" w:line="259" w:lineRule="auto"/>
              <w:ind w:left="0"/>
              <w:rPr>
                <w:rFonts w:cs="Arial"/>
                <w:color w:val="auto"/>
              </w:rPr>
            </w:pPr>
          </w:p>
          <w:p w14:paraId="3340C8C3" w14:textId="4B2B724C" w:rsidR="00DF58F2" w:rsidRPr="00284EB3" w:rsidRDefault="00DF58F2" w:rsidP="00DF58F2">
            <w:pPr>
              <w:spacing w:before="40" w:after="40" w:line="259" w:lineRule="auto"/>
              <w:ind w:left="0"/>
              <w:rPr>
                <w:rFonts w:cs="Arial"/>
                <w:color w:val="auto"/>
              </w:rPr>
            </w:pPr>
            <w:r w:rsidRPr="00284EB3">
              <w:rPr>
                <w:rFonts w:cs="Arial"/>
                <w:color w:val="auto"/>
              </w:rPr>
              <w:t xml:space="preserve">Please submit the following supporting documentation </w:t>
            </w:r>
            <w:r w:rsidRPr="002B6A60">
              <w:rPr>
                <w:rFonts w:cs="Arial"/>
                <w:color w:val="004E7D" w:themeColor="text2"/>
              </w:rPr>
              <w:t>on behalf of the Designated Signatory:</w:t>
            </w:r>
          </w:p>
          <w:p w14:paraId="13F6888D" w14:textId="1BAB3386" w:rsidR="00ED6041" w:rsidRPr="00284EB3" w:rsidRDefault="00401B08" w:rsidP="00284EB3">
            <w:pPr>
              <w:pStyle w:val="ListParagraph"/>
              <w:numPr>
                <w:ilvl w:val="0"/>
                <w:numId w:val="39"/>
              </w:numPr>
              <w:spacing w:before="40" w:after="40" w:line="259" w:lineRule="auto"/>
              <w:contextualSpacing w:val="0"/>
              <w:rPr>
                <w:rFonts w:ascii="Source Sans Pro" w:eastAsiaTheme="minorHAnsi" w:hAnsi="Source Sans Pro" w:cs="Arial"/>
                <w:szCs w:val="22"/>
              </w:rPr>
            </w:pPr>
            <w:r w:rsidRPr="00401B08">
              <w:rPr>
                <w:rFonts w:ascii="Source Sans Pro" w:eastAsiaTheme="minorHAnsi" w:hAnsi="Source Sans Pro" w:cs="Arial"/>
                <w:szCs w:val="22"/>
              </w:rPr>
              <w:t xml:space="preserve">Documentation prepared by </w:t>
            </w:r>
            <w:r>
              <w:rPr>
                <w:rFonts w:ascii="Source Sans Pro" w:eastAsiaTheme="minorHAnsi" w:hAnsi="Source Sans Pro" w:cs="Arial"/>
                <w:szCs w:val="22"/>
              </w:rPr>
              <w:t xml:space="preserve">a </w:t>
            </w:r>
            <w:r w:rsidRPr="00401B08">
              <w:rPr>
                <w:rFonts w:ascii="Source Sans Pro" w:eastAsiaTheme="minorHAnsi" w:hAnsi="Source Sans Pro" w:cs="Arial"/>
                <w:szCs w:val="22"/>
              </w:rPr>
              <w:t xml:space="preserve">local qualified lawyer with citations to primary legal authority showing authorization of the individual signatory to the TOU to legally bind the sovereign and serve as the </w:t>
            </w:r>
            <w:r>
              <w:rPr>
                <w:rFonts w:ascii="Source Sans Pro" w:eastAsiaTheme="minorHAnsi" w:hAnsi="Source Sans Pro" w:cs="Arial"/>
                <w:szCs w:val="22"/>
              </w:rPr>
              <w:t>Designated Signatory.</w:t>
            </w:r>
          </w:p>
          <w:p w14:paraId="05DE0825" w14:textId="5DA5B264" w:rsidR="007E637A" w:rsidRDefault="007E637A" w:rsidP="007E637A">
            <w:pPr>
              <w:pStyle w:val="ListParagraph"/>
              <w:numPr>
                <w:ilvl w:val="0"/>
                <w:numId w:val="39"/>
              </w:numPr>
              <w:spacing w:before="40" w:after="40" w:line="259" w:lineRule="auto"/>
              <w:contextualSpacing w:val="0"/>
              <w:rPr>
                <w:rFonts w:ascii="Source Sans Pro" w:eastAsiaTheme="minorHAnsi" w:hAnsi="Source Sans Pro" w:cs="Arial"/>
                <w:szCs w:val="22"/>
              </w:rPr>
            </w:pPr>
            <w:r w:rsidRPr="00284EB3">
              <w:rPr>
                <w:rFonts w:ascii="Source Sans Pro" w:eastAsiaTheme="minorHAnsi" w:hAnsi="Source Sans Pro" w:cs="Arial"/>
                <w:szCs w:val="22"/>
              </w:rPr>
              <w:t xml:space="preserve">A notarized or apostilled </w:t>
            </w:r>
            <w:r w:rsidRPr="00C062F9">
              <w:rPr>
                <w:rFonts w:ascii="Source Sans Pro" w:eastAsiaTheme="minorHAnsi" w:hAnsi="Source Sans Pro" w:cs="Arial"/>
                <w:szCs w:val="22"/>
              </w:rPr>
              <w:t xml:space="preserve">government-issued identification document with a photograph of </w:t>
            </w:r>
            <w:r>
              <w:rPr>
                <w:rFonts w:ascii="Source Sans Pro" w:eastAsiaTheme="minorHAnsi" w:hAnsi="Source Sans Pro" w:cs="Arial"/>
                <w:szCs w:val="22"/>
              </w:rPr>
              <w:t xml:space="preserve">the </w:t>
            </w:r>
            <w:r w:rsidRPr="002249CC">
              <w:rPr>
                <w:rFonts w:ascii="Source Sans Pro" w:eastAsiaTheme="minorHAnsi" w:hAnsi="Source Sans Pro" w:cs="Arial"/>
                <w:szCs w:val="22"/>
              </w:rPr>
              <w:t xml:space="preserve">Designated Signatory </w:t>
            </w:r>
            <w:r w:rsidRPr="00C062F9">
              <w:rPr>
                <w:rFonts w:ascii="Source Sans Pro" w:eastAsiaTheme="minorHAnsi" w:hAnsi="Source Sans Pro" w:cs="Arial"/>
                <w:szCs w:val="22"/>
              </w:rPr>
              <w:t xml:space="preserve">(e.g., a Passport) certified no earlier than three months prior to </w:t>
            </w:r>
            <w:r w:rsidR="001E2C15">
              <w:rPr>
                <w:rFonts w:ascii="Source Sans Pro" w:eastAsiaTheme="minorHAnsi" w:hAnsi="Source Sans Pro" w:cs="Arial"/>
                <w:szCs w:val="22"/>
              </w:rPr>
              <w:t>profile</w:t>
            </w:r>
            <w:r w:rsidRPr="00C062F9">
              <w:rPr>
                <w:rFonts w:ascii="Source Sans Pro" w:eastAsiaTheme="minorHAnsi" w:hAnsi="Source Sans Pro" w:cs="Arial"/>
                <w:szCs w:val="22"/>
              </w:rPr>
              <w:t xml:space="preserve"> application</w:t>
            </w:r>
            <w:r>
              <w:rPr>
                <w:rFonts w:ascii="Source Sans Pro" w:eastAsiaTheme="minorHAnsi" w:hAnsi="Source Sans Pro" w:cs="Arial"/>
                <w:szCs w:val="22"/>
              </w:rPr>
              <w:t>.</w:t>
            </w:r>
            <w:r w:rsidRPr="00C062F9">
              <w:rPr>
                <w:rFonts w:ascii="Source Sans Pro" w:eastAsiaTheme="minorHAnsi" w:hAnsi="Source Sans Pro" w:cs="Arial"/>
                <w:szCs w:val="22"/>
              </w:rPr>
              <w:t xml:space="preserve"> The identification should include the date of birth and the ID number for that form of identification</w:t>
            </w:r>
            <w:r>
              <w:rPr>
                <w:rFonts w:ascii="Source Sans Pro" w:eastAsiaTheme="minorHAnsi" w:hAnsi="Source Sans Pro" w:cs="Arial"/>
                <w:szCs w:val="22"/>
              </w:rPr>
              <w:t xml:space="preserve">. </w:t>
            </w:r>
          </w:p>
          <w:p w14:paraId="0F809CA1" w14:textId="77777777" w:rsidR="007E637A" w:rsidRDefault="007E637A" w:rsidP="007E637A">
            <w:pPr>
              <w:spacing w:before="40" w:after="40" w:line="259" w:lineRule="auto"/>
              <w:rPr>
                <w:rFonts w:cs="Arial"/>
                <w:b/>
                <w:bCs/>
                <w:color w:val="auto"/>
              </w:rPr>
            </w:pPr>
            <w:r>
              <w:rPr>
                <w:rFonts w:cs="Arial"/>
                <w:color w:val="auto"/>
              </w:rPr>
              <w:t xml:space="preserve">The documentation must be submitted </w:t>
            </w:r>
            <w:r w:rsidRPr="00804F93">
              <w:rPr>
                <w:rFonts w:cs="Arial"/>
                <w:color w:val="auto"/>
              </w:rPr>
              <w:t xml:space="preserve">with this completed form in a single email with the subject “New </w:t>
            </w:r>
            <w:r>
              <w:rPr>
                <w:rFonts w:cs="Arial"/>
                <w:color w:val="auto"/>
              </w:rPr>
              <w:t xml:space="preserve">Sovereign </w:t>
            </w:r>
            <w:r w:rsidRPr="00804F93">
              <w:rPr>
                <w:rFonts w:cs="Arial"/>
                <w:color w:val="auto"/>
              </w:rPr>
              <w:t>Profile Request – [Applicant</w:t>
            </w:r>
            <w:r>
              <w:rPr>
                <w:rFonts w:cs="Arial"/>
                <w:color w:val="auto"/>
              </w:rPr>
              <w:t>’s</w:t>
            </w:r>
            <w:r w:rsidRPr="00804F93">
              <w:rPr>
                <w:rFonts w:cs="Arial"/>
                <w:color w:val="auto"/>
              </w:rPr>
              <w:t xml:space="preserve"> Name]” to: </w:t>
            </w:r>
            <w:hyperlink r:id="rId16" w:history="1">
              <w:r w:rsidRPr="00F95B74">
                <w:rPr>
                  <w:rStyle w:val="Hyperlink"/>
                </w:rPr>
                <w:t>ARTRegistry@winrock.</w:t>
              </w:r>
              <w:r w:rsidRPr="00F95B74">
                <w:rPr>
                  <w:rStyle w:val="Hyperlink"/>
                  <w:rFonts w:cs="Arial"/>
                </w:rPr>
                <w:t>org</w:t>
              </w:r>
            </w:hyperlink>
            <w:r>
              <w:t xml:space="preserve">. </w:t>
            </w:r>
            <w:r w:rsidRPr="00BD1154">
              <w:rPr>
                <w:rFonts w:cs="Arial"/>
                <w:b/>
                <w:bCs/>
                <w:color w:val="auto"/>
              </w:rPr>
              <w:t>If submitting a document in a language other than English, it must be accompanied by an English translation.</w:t>
            </w:r>
          </w:p>
          <w:p w14:paraId="7363E8E1" w14:textId="77777777" w:rsidR="008C73F3" w:rsidRDefault="008C73F3" w:rsidP="007E637A">
            <w:pPr>
              <w:spacing w:before="40" w:after="40" w:line="259" w:lineRule="auto"/>
              <w:rPr>
                <w:rFonts w:cs="Arial"/>
                <w:b/>
                <w:bCs/>
                <w:color w:val="auto"/>
              </w:rPr>
            </w:pPr>
          </w:p>
          <w:p w14:paraId="19C8F725" w14:textId="484D5E1C" w:rsidR="008C73F3" w:rsidRPr="00CE35B9" w:rsidRDefault="008C73F3" w:rsidP="007E637A">
            <w:pPr>
              <w:spacing w:before="40" w:after="40" w:line="259" w:lineRule="auto"/>
              <w:rPr>
                <w:rFonts w:cs="Arial"/>
                <w:color w:val="auto"/>
              </w:rPr>
            </w:pPr>
            <w:r w:rsidRPr="008C73F3">
              <w:rPr>
                <w:rFonts w:cs="Arial"/>
                <w:color w:val="auto"/>
              </w:rPr>
              <w:t xml:space="preserve">If the Applicant is interested in designating an authorized Agent to manage the Sovereign profile on its behalf, then please message </w:t>
            </w:r>
            <w:hyperlink r:id="rId17" w:history="1">
              <w:r w:rsidRPr="008C73F3">
                <w:rPr>
                  <w:rStyle w:val="Hyperlink"/>
                  <w:rFonts w:cs="Arial"/>
                </w:rPr>
                <w:t>ARTRegistry@winrock.org</w:t>
              </w:r>
            </w:hyperlink>
            <w:r w:rsidRPr="008C73F3">
              <w:rPr>
                <w:rFonts w:cs="Arial"/>
                <w:color w:val="auto"/>
              </w:rPr>
              <w:t xml:space="preserve"> for a list of required documentation.</w:t>
            </w:r>
          </w:p>
        </w:tc>
      </w:tr>
    </w:tbl>
    <w:p w14:paraId="745A0595" w14:textId="3C9525C8" w:rsidR="00CD0D4C" w:rsidRDefault="00CD0D4C" w:rsidP="00E96820">
      <w:pPr>
        <w:spacing w:beforeLines="50" w:before="120" w:afterLines="50" w:after="120"/>
        <w:sectPr w:rsidR="00CD0D4C" w:rsidSect="00614CEA">
          <w:headerReference w:type="default" r:id="rId18"/>
          <w:footerReference w:type="default" r:id="rId19"/>
          <w:headerReference w:type="first" r:id="rId20"/>
          <w:footerReference w:type="first" r:id="rId21"/>
          <w:pgSz w:w="12240" w:h="15840"/>
          <w:pgMar w:top="360" w:right="1440" w:bottom="360" w:left="1440" w:header="720" w:footer="389" w:gutter="0"/>
          <w:cols w:space="720"/>
          <w:docGrid w:linePitch="360"/>
        </w:sectPr>
      </w:pPr>
    </w:p>
    <w:tbl>
      <w:tblPr>
        <w:tblStyle w:val="TableGrid"/>
        <w:tblpPr w:leftFromText="180" w:rightFromText="180" w:vertAnchor="text" w:tblpY="1"/>
        <w:tblOverlap w:val="never"/>
        <w:tblW w:w="8317" w:type="dxa"/>
        <w:tblLook w:val="04A0" w:firstRow="1" w:lastRow="0" w:firstColumn="1" w:lastColumn="0" w:noHBand="0" w:noVBand="1"/>
      </w:tblPr>
      <w:tblGrid>
        <w:gridCol w:w="3528"/>
        <w:gridCol w:w="4789"/>
      </w:tblGrid>
      <w:tr w:rsidR="00CD0D4C" w:rsidRPr="001228F7" w14:paraId="289F9645" w14:textId="77777777">
        <w:trPr>
          <w:cnfStyle w:val="100000000000" w:firstRow="1" w:lastRow="0" w:firstColumn="0" w:lastColumn="0" w:oddVBand="0" w:evenVBand="0" w:oddHBand="0" w:evenHBand="0" w:firstRowFirstColumn="0" w:firstRowLastColumn="0" w:lastRowFirstColumn="0" w:lastRowLastColumn="0"/>
          <w:trHeight w:val="255"/>
        </w:trPr>
        <w:tc>
          <w:tcPr>
            <w:tcW w:w="8317" w:type="dxa"/>
            <w:gridSpan w:val="2"/>
          </w:tcPr>
          <w:p w14:paraId="3B723D1F" w14:textId="77777777" w:rsidR="00CD0D4C" w:rsidRPr="001228F7" w:rsidRDefault="00CD0D4C">
            <w:pPr>
              <w:pStyle w:val="ARTDocument-Tableheaderhorizontal"/>
              <w:keepNext/>
              <w:spacing w:before="40" w:after="40" w:line="259" w:lineRule="auto"/>
              <w:jc w:val="left"/>
              <w:rPr>
                <w:szCs w:val="22"/>
              </w:rPr>
            </w:pPr>
            <w:r>
              <w:rPr>
                <w:szCs w:val="22"/>
              </w:rPr>
              <w:lastRenderedPageBreak/>
              <w:t>5</w:t>
            </w:r>
            <w:r w:rsidRPr="001228F7">
              <w:rPr>
                <w:szCs w:val="22"/>
              </w:rPr>
              <w:t>.</w:t>
            </w:r>
            <w:r>
              <w:rPr>
                <w:szCs w:val="22"/>
              </w:rPr>
              <w:t xml:space="preserve"> </w:t>
            </w:r>
            <w:r w:rsidRPr="001228F7">
              <w:rPr>
                <w:szCs w:val="22"/>
              </w:rPr>
              <w:t xml:space="preserve"> </w:t>
            </w:r>
            <w:r w:rsidRPr="001228F7">
              <w:t>aTTESTATION</w:t>
            </w:r>
          </w:p>
        </w:tc>
      </w:tr>
      <w:tr w:rsidR="00CD0D4C" w:rsidRPr="001228F7" w14:paraId="20C73647" w14:textId="77777777">
        <w:trPr>
          <w:cnfStyle w:val="000000100000" w:firstRow="0" w:lastRow="0" w:firstColumn="0" w:lastColumn="0" w:oddVBand="0" w:evenVBand="0" w:oddHBand="1" w:evenHBand="0" w:firstRowFirstColumn="0" w:firstRowLastColumn="0" w:lastRowFirstColumn="0" w:lastRowLastColumn="0"/>
        </w:trPr>
        <w:tc>
          <w:tcPr>
            <w:tcW w:w="8317" w:type="dxa"/>
            <w:gridSpan w:val="2"/>
          </w:tcPr>
          <w:p w14:paraId="0D549DE6" w14:textId="77777777" w:rsidR="00CD0D4C" w:rsidRPr="00D60D7C" w:rsidRDefault="00CD0D4C">
            <w:pPr>
              <w:pStyle w:val="ARTDocument-Bodytext"/>
              <w:spacing w:before="40" w:after="40" w:line="259" w:lineRule="auto"/>
            </w:pPr>
            <w:r w:rsidRPr="00D60D7C">
              <w:rPr>
                <w:rStyle w:val="ARTDocument-HighlightBeginningofParagraph"/>
                <w:noProof w:val="0"/>
                <w:sz w:val="22"/>
              </w:rPr>
              <w:t>Instructions</w:t>
            </w:r>
          </w:p>
          <w:p w14:paraId="023A4950" w14:textId="77777777" w:rsidR="00CD0D4C" w:rsidRPr="00446E6E" w:rsidRDefault="00CD0D4C">
            <w:pPr>
              <w:pStyle w:val="ARTDocument-Bulletlevel1"/>
              <w:spacing w:before="40" w:after="40" w:line="259" w:lineRule="auto"/>
              <w:ind w:left="403" w:right="0" w:hanging="360"/>
              <w:rPr>
                <w:b/>
                <w:color w:val="auto"/>
              </w:rPr>
            </w:pPr>
            <w:r w:rsidRPr="00446E6E">
              <w:rPr>
                <w:color w:val="auto"/>
              </w:rPr>
              <w:t xml:space="preserve">The Application must be signed by a duly authorized representative of the </w:t>
            </w:r>
            <w:r>
              <w:rPr>
                <w:color w:val="auto"/>
              </w:rPr>
              <w:t xml:space="preserve">Applicant </w:t>
            </w:r>
            <w:r w:rsidRPr="00446E6E">
              <w:rPr>
                <w:color w:val="auto"/>
              </w:rPr>
              <w:t>or the Designated Signatory.</w:t>
            </w:r>
          </w:p>
          <w:p w14:paraId="111B43DA" w14:textId="77777777" w:rsidR="00CD0D4C" w:rsidRPr="00446E6E" w:rsidRDefault="00CD0D4C">
            <w:pPr>
              <w:pStyle w:val="ARTDocument-Bulletlevel1"/>
              <w:spacing w:before="40" w:after="40" w:line="259" w:lineRule="auto"/>
              <w:ind w:left="403" w:right="0" w:hanging="360"/>
              <w:rPr>
                <w:b/>
                <w:color w:val="auto"/>
              </w:rPr>
            </w:pPr>
            <w:r w:rsidRPr="00446E6E">
              <w:rPr>
                <w:color w:val="auto"/>
              </w:rPr>
              <w:t>The signature may not be inserted by typing or affixing an image file.</w:t>
            </w:r>
          </w:p>
          <w:p w14:paraId="5E06C81B" w14:textId="77777777" w:rsidR="00CD0D4C" w:rsidRPr="00446E6E" w:rsidRDefault="00CD0D4C">
            <w:pPr>
              <w:pStyle w:val="ARTDocument-Bulletlevel1"/>
              <w:spacing w:before="40" w:after="40" w:line="259" w:lineRule="auto"/>
              <w:ind w:left="403" w:right="0" w:hanging="360"/>
              <w:rPr>
                <w:b/>
                <w:color w:val="auto"/>
              </w:rPr>
            </w:pPr>
            <w:r w:rsidRPr="00446E6E">
              <w:rPr>
                <w:color w:val="auto"/>
              </w:rPr>
              <w:t>The signature may be executed:</w:t>
            </w:r>
          </w:p>
          <w:p w14:paraId="45379058" w14:textId="77777777" w:rsidR="00CD0D4C" w:rsidRPr="00446E6E" w:rsidRDefault="00CD0D4C">
            <w:pPr>
              <w:pStyle w:val="ARTDocument-Bulletlevel2"/>
              <w:spacing w:before="40" w:after="40" w:line="259" w:lineRule="auto"/>
              <w:ind w:left="792" w:right="0" w:hanging="360"/>
              <w:rPr>
                <w:b/>
                <w:color w:val="auto"/>
              </w:rPr>
            </w:pPr>
            <w:r w:rsidRPr="00446E6E">
              <w:rPr>
                <w:color w:val="auto"/>
              </w:rPr>
              <w:t>via encrypted digital signature, or</w:t>
            </w:r>
          </w:p>
          <w:p w14:paraId="7FA96651" w14:textId="77777777" w:rsidR="00CD0D4C" w:rsidRPr="001228F7" w:rsidRDefault="00CD0D4C">
            <w:pPr>
              <w:pStyle w:val="ARTDocument-Bulletlevel2"/>
              <w:spacing w:before="40" w:after="40" w:line="259" w:lineRule="auto"/>
              <w:ind w:left="792" w:hanging="360"/>
            </w:pPr>
            <w:r w:rsidRPr="00446E6E">
              <w:rPr>
                <w:color w:val="auto"/>
              </w:rPr>
              <w:t>by printing the signature page, using a wet signature, scanning the signature page, and inserting it into the final PDF.</w:t>
            </w:r>
          </w:p>
        </w:tc>
      </w:tr>
      <w:tr w:rsidR="00CD0D4C" w:rsidRPr="00446E6E" w14:paraId="030DE661" w14:textId="77777777">
        <w:trPr>
          <w:cnfStyle w:val="000000010000" w:firstRow="0" w:lastRow="0" w:firstColumn="0" w:lastColumn="0" w:oddVBand="0" w:evenVBand="0" w:oddHBand="0" w:evenHBand="1" w:firstRowFirstColumn="0" w:firstRowLastColumn="0" w:lastRowFirstColumn="0" w:lastRowLastColumn="0"/>
        </w:trPr>
        <w:tc>
          <w:tcPr>
            <w:tcW w:w="8317" w:type="dxa"/>
            <w:gridSpan w:val="2"/>
          </w:tcPr>
          <w:p w14:paraId="1579F738" w14:textId="77777777" w:rsidR="00CD0D4C" w:rsidRPr="00446E6E" w:rsidRDefault="00CD0D4C">
            <w:pPr>
              <w:pStyle w:val="ARTDocument-Tabledetail"/>
              <w:keepNext/>
              <w:spacing w:before="40" w:after="40" w:line="259" w:lineRule="auto"/>
              <w:rPr>
                <w:color w:val="auto"/>
              </w:rPr>
            </w:pPr>
            <w:r w:rsidRPr="00446E6E">
              <w:rPr>
                <w:color w:val="auto"/>
                <w:szCs w:val="22"/>
              </w:rPr>
              <w:t>I attest that all the information provided on this application and to A</w:t>
            </w:r>
            <w:r>
              <w:rPr>
                <w:color w:val="auto"/>
                <w:szCs w:val="22"/>
              </w:rPr>
              <w:t>RT</w:t>
            </w:r>
            <w:r w:rsidRPr="00446E6E">
              <w:rPr>
                <w:color w:val="auto"/>
                <w:szCs w:val="22"/>
              </w:rPr>
              <w:t xml:space="preserve"> throughout the application process is accurate, to the best of my knowledge. I understand that A</w:t>
            </w:r>
            <w:r>
              <w:rPr>
                <w:color w:val="auto"/>
                <w:szCs w:val="22"/>
              </w:rPr>
              <w:t>RT</w:t>
            </w:r>
            <w:r w:rsidRPr="00446E6E">
              <w:rPr>
                <w:color w:val="auto"/>
                <w:szCs w:val="22"/>
              </w:rPr>
              <w:t xml:space="preserve"> may request additional information to evaluate and process this application, that failure to provide full and accurate information may result in this application being delayed, rendered invalid or denied, and that A</w:t>
            </w:r>
            <w:r>
              <w:rPr>
                <w:color w:val="auto"/>
                <w:szCs w:val="22"/>
              </w:rPr>
              <w:t>RT</w:t>
            </w:r>
            <w:r w:rsidRPr="00446E6E">
              <w:rPr>
                <w:color w:val="auto"/>
                <w:szCs w:val="22"/>
              </w:rPr>
              <w:t xml:space="preserve"> reserves the right to approve or deny any Registry profile application for any reason. </w:t>
            </w:r>
          </w:p>
        </w:tc>
      </w:tr>
      <w:tr w:rsidR="00CD0D4C" w:rsidRPr="00446E6E" w14:paraId="2A0A45A1" w14:textId="77777777">
        <w:trPr>
          <w:cnfStyle w:val="000000100000" w:firstRow="0" w:lastRow="0" w:firstColumn="0" w:lastColumn="0" w:oddVBand="0" w:evenVBand="0" w:oddHBand="1" w:evenHBand="0" w:firstRowFirstColumn="0" w:firstRowLastColumn="0" w:lastRowFirstColumn="0" w:lastRowLastColumn="0"/>
          <w:trHeight w:val="523"/>
        </w:trPr>
        <w:tc>
          <w:tcPr>
            <w:tcW w:w="3528" w:type="dxa"/>
            <w:shd w:val="clear" w:color="auto" w:fill="004E7D" w:themeFill="text2"/>
          </w:tcPr>
          <w:p w14:paraId="474BD235" w14:textId="5DD940CC" w:rsidR="00CD0D4C" w:rsidRDefault="00CD0D4C">
            <w:pPr>
              <w:keepNext/>
              <w:spacing w:beforeLines="40" w:before="96" w:after="40"/>
              <w:rPr>
                <w:rFonts w:cs="Arial"/>
                <w:szCs w:val="24"/>
              </w:rPr>
            </w:pPr>
            <w:r>
              <w:rPr>
                <w:b/>
                <w:color w:val="FFFFFF" w:themeColor="background1"/>
                <w:lang w:eastAsia="zh-CN"/>
              </w:rPr>
              <w:t>Duly Authorized Representative or Designated Signatory</w:t>
            </w:r>
            <w:r w:rsidR="00FE60A1">
              <w:rPr>
                <w:b/>
                <w:color w:val="FFFFFF" w:themeColor="background1"/>
                <w:lang w:eastAsia="zh-CN"/>
              </w:rPr>
              <w:t>:</w:t>
            </w:r>
          </w:p>
        </w:tc>
        <w:tc>
          <w:tcPr>
            <w:tcW w:w="4789" w:type="dxa"/>
            <w:vAlign w:val="center"/>
          </w:tcPr>
          <w:p w14:paraId="42CC1339" w14:textId="77777777" w:rsidR="00CD0D4C" w:rsidRPr="00446E6E" w:rsidRDefault="00000000">
            <w:pPr>
              <w:pStyle w:val="ARTDocument-Tabledetail"/>
              <w:keepNext/>
              <w:spacing w:before="120" w:after="120" w:line="240" w:lineRule="auto"/>
              <w:rPr>
                <w:color w:val="auto"/>
              </w:rPr>
            </w:pPr>
            <w:r>
              <w:rPr>
                <w:color w:val="auto"/>
              </w:rPr>
              <w:pict w14:anchorId="69E2C37B">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alt="Signature Line, Unsigned" style="width:203.15pt;height:101.1pt">
                  <v:imagedata r:id="rId22" o:title=""/>
                  <o:lock v:ext="edit" ungrouping="t" rotation="t" cropping="t" verticies="t" text="t" grouping="t"/>
                  <o:signatureline v:ext="edit" id="{A273AD39-85DC-4D2F-9D2C-0EFE6FF8B90C}" provid="{00000000-0000-0000-0000-000000000000}" issignatureline="t"/>
                </v:shape>
              </w:pict>
            </w:r>
          </w:p>
        </w:tc>
      </w:tr>
      <w:tr w:rsidR="00CD0D4C" w:rsidRPr="00446E6E" w14:paraId="033D5552" w14:textId="77777777">
        <w:trPr>
          <w:cnfStyle w:val="000000010000" w:firstRow="0" w:lastRow="0" w:firstColumn="0" w:lastColumn="0" w:oddVBand="0" w:evenVBand="0" w:oddHBand="0" w:evenHBand="1" w:firstRowFirstColumn="0" w:firstRowLastColumn="0" w:lastRowFirstColumn="0" w:lastRowLastColumn="0"/>
          <w:trHeight w:val="523"/>
        </w:trPr>
        <w:tc>
          <w:tcPr>
            <w:tcW w:w="3528" w:type="dxa"/>
            <w:shd w:val="clear" w:color="auto" w:fill="004E7D" w:themeFill="text2"/>
            <w:vAlign w:val="center"/>
          </w:tcPr>
          <w:p w14:paraId="671DF5BF" w14:textId="7297C7D2" w:rsidR="00CD0D4C" w:rsidRPr="00084180" w:rsidRDefault="00CD0D4C">
            <w:pPr>
              <w:keepNext/>
              <w:spacing w:beforeLines="40" w:before="96" w:after="40"/>
              <w:rPr>
                <w:rFonts w:cs="Arial"/>
                <w:color w:val="FFFFFF" w:themeColor="background1"/>
                <w:szCs w:val="24"/>
              </w:rPr>
            </w:pPr>
            <w:r w:rsidRPr="00084180">
              <w:rPr>
                <w:b/>
                <w:bCs/>
                <w:color w:val="FFFFFF" w:themeColor="background1"/>
              </w:rPr>
              <w:t>Name</w:t>
            </w:r>
            <w:r w:rsidR="00FE60A1">
              <w:rPr>
                <w:b/>
                <w:bCs/>
                <w:color w:val="FFFFFF" w:themeColor="background1"/>
              </w:rPr>
              <w:t>:</w:t>
            </w:r>
          </w:p>
        </w:tc>
        <w:tc>
          <w:tcPr>
            <w:tcW w:w="4789" w:type="dxa"/>
            <w:vAlign w:val="center"/>
          </w:tcPr>
          <w:p w14:paraId="03698C70" w14:textId="77777777" w:rsidR="00CD0D4C" w:rsidRPr="00446E6E" w:rsidRDefault="00CD0D4C">
            <w:pPr>
              <w:pStyle w:val="ARTDocument-Tabledetail"/>
              <w:keepNext/>
              <w:spacing w:beforeLines="40" w:before="96" w:after="40" w:line="240" w:lineRule="auto"/>
              <w:rPr>
                <w:color w:val="auto"/>
              </w:rPr>
            </w:pPr>
            <w:r w:rsidRPr="00446E6E">
              <w:rPr>
                <w:color w:val="auto"/>
              </w:rPr>
              <w:fldChar w:fldCharType="begin">
                <w:ffData>
                  <w:name w:val="Text26"/>
                  <w:enabled/>
                  <w:calcOnExit w:val="0"/>
                  <w:textInput/>
                </w:ffData>
              </w:fldChar>
            </w:r>
            <w:bookmarkStart w:id="1" w:name="Text26"/>
            <w:r w:rsidRPr="00446E6E">
              <w:rPr>
                <w:color w:val="auto"/>
              </w:rPr>
              <w:instrText xml:space="preserve"> FORMTEXT </w:instrText>
            </w:r>
            <w:r w:rsidRPr="00446E6E">
              <w:rPr>
                <w:color w:val="auto"/>
              </w:rPr>
            </w:r>
            <w:r w:rsidRPr="00446E6E">
              <w:rPr>
                <w:color w:val="auto"/>
              </w:rPr>
              <w:fldChar w:fldCharType="separate"/>
            </w:r>
            <w:r w:rsidRPr="00446E6E">
              <w:rPr>
                <w:color w:val="auto"/>
              </w:rPr>
              <w:t> </w:t>
            </w:r>
            <w:r w:rsidRPr="00446E6E">
              <w:rPr>
                <w:color w:val="auto"/>
              </w:rPr>
              <w:t> </w:t>
            </w:r>
            <w:r w:rsidRPr="00446E6E">
              <w:rPr>
                <w:color w:val="auto"/>
              </w:rPr>
              <w:t> </w:t>
            </w:r>
            <w:r w:rsidRPr="00446E6E">
              <w:rPr>
                <w:color w:val="auto"/>
              </w:rPr>
              <w:t> </w:t>
            </w:r>
            <w:r w:rsidRPr="00446E6E">
              <w:rPr>
                <w:color w:val="auto"/>
              </w:rPr>
              <w:t> </w:t>
            </w:r>
            <w:r w:rsidRPr="00446E6E">
              <w:rPr>
                <w:color w:val="auto"/>
              </w:rPr>
              <w:fldChar w:fldCharType="end"/>
            </w:r>
            <w:bookmarkEnd w:id="1"/>
          </w:p>
        </w:tc>
      </w:tr>
      <w:tr w:rsidR="00CD0D4C" w:rsidRPr="00446E6E" w14:paraId="788AF3B7" w14:textId="77777777">
        <w:trPr>
          <w:cnfStyle w:val="000000100000" w:firstRow="0" w:lastRow="0" w:firstColumn="0" w:lastColumn="0" w:oddVBand="0" w:evenVBand="0" w:oddHBand="1" w:evenHBand="0" w:firstRowFirstColumn="0" w:firstRowLastColumn="0" w:lastRowFirstColumn="0" w:lastRowLastColumn="0"/>
          <w:trHeight w:val="523"/>
        </w:trPr>
        <w:tc>
          <w:tcPr>
            <w:tcW w:w="3528" w:type="dxa"/>
            <w:shd w:val="clear" w:color="auto" w:fill="004E7D" w:themeFill="text2"/>
            <w:vAlign w:val="center"/>
          </w:tcPr>
          <w:p w14:paraId="62FED9D8" w14:textId="43D9AAD7" w:rsidR="00CD0D4C" w:rsidRPr="00084180" w:rsidRDefault="00CD0D4C">
            <w:pPr>
              <w:keepNext/>
              <w:spacing w:beforeLines="40" w:before="96" w:after="40"/>
              <w:rPr>
                <w:rFonts w:cs="Arial"/>
                <w:color w:val="FFFFFF" w:themeColor="background1"/>
                <w:szCs w:val="24"/>
              </w:rPr>
            </w:pPr>
            <w:r w:rsidRPr="00084180">
              <w:rPr>
                <w:b/>
                <w:bCs/>
                <w:color w:val="FFFFFF" w:themeColor="background1"/>
              </w:rPr>
              <w:t>Title</w:t>
            </w:r>
            <w:r w:rsidR="00FE60A1">
              <w:rPr>
                <w:b/>
                <w:bCs/>
                <w:color w:val="FFFFFF" w:themeColor="background1"/>
              </w:rPr>
              <w:t>:</w:t>
            </w:r>
          </w:p>
        </w:tc>
        <w:tc>
          <w:tcPr>
            <w:tcW w:w="4789" w:type="dxa"/>
            <w:vAlign w:val="center"/>
          </w:tcPr>
          <w:p w14:paraId="65F81001" w14:textId="77777777" w:rsidR="00CD0D4C" w:rsidRPr="00446E6E" w:rsidRDefault="00CD0D4C">
            <w:pPr>
              <w:pStyle w:val="ARTDocument-Tabledetail"/>
              <w:keepNext/>
              <w:spacing w:beforeLines="40" w:before="96" w:after="40" w:line="240" w:lineRule="auto"/>
              <w:rPr>
                <w:color w:val="auto"/>
              </w:rPr>
            </w:pPr>
            <w:r w:rsidRPr="00446E6E">
              <w:rPr>
                <w:color w:val="auto"/>
              </w:rPr>
              <w:fldChar w:fldCharType="begin">
                <w:ffData>
                  <w:name w:val="Text26"/>
                  <w:enabled/>
                  <w:calcOnExit w:val="0"/>
                  <w:textInput/>
                </w:ffData>
              </w:fldChar>
            </w:r>
            <w:r w:rsidRPr="00446E6E">
              <w:rPr>
                <w:color w:val="auto"/>
              </w:rPr>
              <w:instrText xml:space="preserve"> FORMTEXT </w:instrText>
            </w:r>
            <w:r w:rsidRPr="00446E6E">
              <w:rPr>
                <w:color w:val="auto"/>
              </w:rPr>
            </w:r>
            <w:r w:rsidRPr="00446E6E">
              <w:rPr>
                <w:color w:val="auto"/>
              </w:rPr>
              <w:fldChar w:fldCharType="separate"/>
            </w:r>
            <w:r w:rsidRPr="00446E6E">
              <w:rPr>
                <w:color w:val="auto"/>
              </w:rPr>
              <w:t> </w:t>
            </w:r>
            <w:r w:rsidRPr="00446E6E">
              <w:rPr>
                <w:color w:val="auto"/>
              </w:rPr>
              <w:t> </w:t>
            </w:r>
            <w:r w:rsidRPr="00446E6E">
              <w:rPr>
                <w:color w:val="auto"/>
              </w:rPr>
              <w:t> </w:t>
            </w:r>
            <w:r w:rsidRPr="00446E6E">
              <w:rPr>
                <w:color w:val="auto"/>
              </w:rPr>
              <w:t> </w:t>
            </w:r>
            <w:r w:rsidRPr="00446E6E">
              <w:rPr>
                <w:color w:val="auto"/>
              </w:rPr>
              <w:t> </w:t>
            </w:r>
            <w:r w:rsidRPr="00446E6E">
              <w:rPr>
                <w:color w:val="auto"/>
              </w:rPr>
              <w:fldChar w:fldCharType="end"/>
            </w:r>
          </w:p>
        </w:tc>
      </w:tr>
      <w:tr w:rsidR="00CD0D4C" w:rsidRPr="00446E6E" w14:paraId="49B46CBA" w14:textId="77777777">
        <w:trPr>
          <w:cnfStyle w:val="000000010000" w:firstRow="0" w:lastRow="0" w:firstColumn="0" w:lastColumn="0" w:oddVBand="0" w:evenVBand="0" w:oddHBand="0" w:evenHBand="1" w:firstRowFirstColumn="0" w:firstRowLastColumn="0" w:lastRowFirstColumn="0" w:lastRowLastColumn="0"/>
          <w:trHeight w:val="523"/>
        </w:trPr>
        <w:tc>
          <w:tcPr>
            <w:tcW w:w="3528" w:type="dxa"/>
            <w:shd w:val="clear" w:color="auto" w:fill="004E7D" w:themeFill="text2"/>
            <w:vAlign w:val="center"/>
          </w:tcPr>
          <w:p w14:paraId="05B4AF44" w14:textId="198A68A1" w:rsidR="00CD0D4C" w:rsidRPr="00084180" w:rsidRDefault="007C580F">
            <w:pPr>
              <w:keepNext/>
              <w:spacing w:beforeLines="40" w:before="96" w:after="40"/>
              <w:rPr>
                <w:rFonts w:cs="Arial"/>
                <w:color w:val="FFFFFF" w:themeColor="background1"/>
                <w:szCs w:val="24"/>
              </w:rPr>
            </w:pPr>
            <w:r>
              <w:rPr>
                <w:b/>
                <w:bCs/>
                <w:color w:val="FFFFFF" w:themeColor="background1"/>
              </w:rPr>
              <w:t>Entity</w:t>
            </w:r>
            <w:r w:rsidR="00FE60A1">
              <w:rPr>
                <w:b/>
                <w:bCs/>
                <w:color w:val="FFFFFF" w:themeColor="background1"/>
              </w:rPr>
              <w:t>:</w:t>
            </w:r>
          </w:p>
        </w:tc>
        <w:tc>
          <w:tcPr>
            <w:tcW w:w="4789" w:type="dxa"/>
            <w:vAlign w:val="center"/>
          </w:tcPr>
          <w:p w14:paraId="7FB479DF" w14:textId="77777777" w:rsidR="00CD0D4C" w:rsidRPr="00446E6E" w:rsidRDefault="00CD0D4C">
            <w:pPr>
              <w:pStyle w:val="ARTDocument-Tabledetail"/>
              <w:keepNext/>
              <w:spacing w:beforeLines="40" w:before="96" w:after="40" w:line="240" w:lineRule="auto"/>
              <w:rPr>
                <w:color w:val="auto"/>
              </w:rPr>
            </w:pPr>
            <w:r w:rsidRPr="00446E6E">
              <w:rPr>
                <w:color w:val="auto"/>
              </w:rPr>
              <w:fldChar w:fldCharType="begin">
                <w:ffData>
                  <w:name w:val="Text26"/>
                  <w:enabled/>
                  <w:calcOnExit w:val="0"/>
                  <w:textInput/>
                </w:ffData>
              </w:fldChar>
            </w:r>
            <w:r w:rsidRPr="00446E6E">
              <w:rPr>
                <w:color w:val="auto"/>
              </w:rPr>
              <w:instrText xml:space="preserve"> FORMTEXT </w:instrText>
            </w:r>
            <w:r w:rsidRPr="00446E6E">
              <w:rPr>
                <w:color w:val="auto"/>
              </w:rPr>
            </w:r>
            <w:r w:rsidRPr="00446E6E">
              <w:rPr>
                <w:color w:val="auto"/>
              </w:rPr>
              <w:fldChar w:fldCharType="separate"/>
            </w:r>
            <w:r w:rsidRPr="00446E6E">
              <w:rPr>
                <w:color w:val="auto"/>
              </w:rPr>
              <w:t> </w:t>
            </w:r>
            <w:r w:rsidRPr="00446E6E">
              <w:rPr>
                <w:color w:val="auto"/>
              </w:rPr>
              <w:t> </w:t>
            </w:r>
            <w:r w:rsidRPr="00446E6E">
              <w:rPr>
                <w:color w:val="auto"/>
              </w:rPr>
              <w:t> </w:t>
            </w:r>
            <w:r w:rsidRPr="00446E6E">
              <w:rPr>
                <w:color w:val="auto"/>
              </w:rPr>
              <w:t> </w:t>
            </w:r>
            <w:r w:rsidRPr="00446E6E">
              <w:rPr>
                <w:color w:val="auto"/>
              </w:rPr>
              <w:t> </w:t>
            </w:r>
            <w:r w:rsidRPr="00446E6E">
              <w:rPr>
                <w:color w:val="auto"/>
              </w:rPr>
              <w:fldChar w:fldCharType="end"/>
            </w:r>
          </w:p>
        </w:tc>
      </w:tr>
      <w:tr w:rsidR="00CD0D4C" w:rsidRPr="00446E6E" w14:paraId="16883A52" w14:textId="77777777">
        <w:trPr>
          <w:cnfStyle w:val="000000100000" w:firstRow="0" w:lastRow="0" w:firstColumn="0" w:lastColumn="0" w:oddVBand="0" w:evenVBand="0" w:oddHBand="1" w:evenHBand="0" w:firstRowFirstColumn="0" w:firstRowLastColumn="0" w:lastRowFirstColumn="0" w:lastRowLastColumn="0"/>
          <w:trHeight w:val="523"/>
        </w:trPr>
        <w:tc>
          <w:tcPr>
            <w:tcW w:w="3528" w:type="dxa"/>
            <w:shd w:val="clear" w:color="auto" w:fill="004E7D" w:themeFill="text2"/>
            <w:vAlign w:val="center"/>
          </w:tcPr>
          <w:p w14:paraId="29BBFA35" w14:textId="79ACBA83" w:rsidR="00CD0D4C" w:rsidRPr="00084180" w:rsidRDefault="00CD0D4C">
            <w:pPr>
              <w:keepNext/>
              <w:spacing w:beforeLines="40" w:before="96" w:after="40"/>
              <w:rPr>
                <w:rFonts w:cs="Arial"/>
                <w:color w:val="FFFFFF" w:themeColor="background1"/>
                <w:szCs w:val="24"/>
              </w:rPr>
            </w:pPr>
            <w:r w:rsidRPr="00084180">
              <w:rPr>
                <w:b/>
                <w:bCs/>
                <w:color w:val="FFFFFF" w:themeColor="background1"/>
              </w:rPr>
              <w:t>Signature Date</w:t>
            </w:r>
            <w:r w:rsidR="00FE60A1">
              <w:rPr>
                <w:b/>
                <w:bCs/>
                <w:color w:val="FFFFFF" w:themeColor="background1"/>
              </w:rPr>
              <w:t>:</w:t>
            </w:r>
          </w:p>
        </w:tc>
        <w:sdt>
          <w:sdtPr>
            <w:rPr>
              <w:color w:val="auto"/>
            </w:rPr>
            <w:id w:val="-1083600588"/>
            <w:placeholder>
              <w:docPart w:val="5F8B9963CE294294B5B19BA4A56E2B75"/>
            </w:placeholder>
            <w:showingPlcHdr/>
            <w:date>
              <w:dateFormat w:val="MMMM d, yyyy"/>
              <w:lid w:val="en-US"/>
              <w:storeMappedDataAs w:val="dateTime"/>
              <w:calendar w:val="gregorian"/>
            </w:date>
          </w:sdtPr>
          <w:sdtContent>
            <w:tc>
              <w:tcPr>
                <w:tcW w:w="4789" w:type="dxa"/>
                <w:vAlign w:val="center"/>
              </w:tcPr>
              <w:p w14:paraId="2B7A868B" w14:textId="77777777" w:rsidR="00CD0D4C" w:rsidRPr="00446E6E" w:rsidRDefault="00CD0D4C">
                <w:pPr>
                  <w:pStyle w:val="ARTDocument-Tabledetail"/>
                  <w:keepNext/>
                  <w:spacing w:beforeLines="40" w:before="96" w:after="40" w:line="240" w:lineRule="auto"/>
                  <w:rPr>
                    <w:color w:val="auto"/>
                  </w:rPr>
                </w:pPr>
                <w:r w:rsidRPr="00446E6E">
                  <w:rPr>
                    <w:rStyle w:val="PlaceholderText"/>
                    <w:color w:val="auto"/>
                  </w:rPr>
                  <w:t>Click or tap to enter a date.</w:t>
                </w:r>
              </w:p>
            </w:tc>
          </w:sdtContent>
        </w:sdt>
      </w:tr>
    </w:tbl>
    <w:tbl>
      <w:tblPr>
        <w:tblStyle w:val="TableGrid"/>
        <w:tblW w:w="8317" w:type="dxa"/>
        <w:tblLook w:val="04A0" w:firstRow="1" w:lastRow="0" w:firstColumn="1" w:lastColumn="0" w:noHBand="0" w:noVBand="1"/>
      </w:tblPr>
      <w:tblGrid>
        <w:gridCol w:w="3528"/>
        <w:gridCol w:w="4789"/>
      </w:tblGrid>
      <w:tr w:rsidR="00885D75" w14:paraId="0C0F376A" w14:textId="77777777" w:rsidTr="000062BA">
        <w:trPr>
          <w:cnfStyle w:val="100000000000" w:firstRow="1" w:lastRow="0" w:firstColumn="0" w:lastColumn="0" w:oddVBand="0" w:evenVBand="0" w:oddHBand="0" w:evenHBand="0" w:firstRowFirstColumn="0" w:firstRowLastColumn="0" w:lastRowFirstColumn="0" w:lastRowLastColumn="0"/>
          <w:trHeight w:val="255"/>
        </w:trPr>
        <w:tc>
          <w:tcPr>
            <w:tcW w:w="8317" w:type="dxa"/>
            <w:gridSpan w:val="2"/>
            <w:tcBorders>
              <w:top w:val="nil"/>
              <w:left w:val="single" w:sz="24" w:space="0" w:color="FFFFFF"/>
              <w:bottom w:val="single" w:sz="24" w:space="0" w:color="FFFFFF"/>
              <w:right w:val="single" w:sz="24" w:space="0" w:color="FFFFFF"/>
            </w:tcBorders>
            <w:shd w:val="clear" w:color="auto" w:fill="7CA82B"/>
            <w:hideMark/>
          </w:tcPr>
          <w:p w14:paraId="66CE1BD9" w14:textId="7DBBF91D" w:rsidR="00885D75" w:rsidRDefault="00885D75" w:rsidP="000062BA">
            <w:pPr>
              <w:pStyle w:val="ARTDocument-Tableheaderhorizontal"/>
              <w:keepNext/>
              <w:spacing w:before="40" w:after="40" w:line="256" w:lineRule="auto"/>
              <w:jc w:val="left"/>
              <w:rPr>
                <w:kern w:val="2"/>
                <w:szCs w:val="22"/>
                <w14:ligatures w14:val="standardContextual"/>
              </w:rPr>
            </w:pPr>
            <w:r>
              <w:lastRenderedPageBreak/>
              <w:t>6. Additional Users (optional)</w:t>
            </w:r>
          </w:p>
        </w:tc>
      </w:tr>
      <w:tr w:rsidR="00885D75" w14:paraId="718D2AB4" w14:textId="77777777" w:rsidTr="000062BA">
        <w:trPr>
          <w:cnfStyle w:val="000000100000" w:firstRow="0" w:lastRow="0" w:firstColumn="0" w:lastColumn="0" w:oddVBand="0" w:evenVBand="0" w:oddHBand="1" w:evenHBand="0" w:firstRowFirstColumn="0" w:firstRowLastColumn="0" w:lastRowFirstColumn="0" w:lastRowLastColumn="0"/>
          <w:trHeight w:val="1200"/>
        </w:trPr>
        <w:tc>
          <w:tcPr>
            <w:tcW w:w="8317" w:type="dxa"/>
            <w:gridSpan w:val="2"/>
            <w:tcBorders>
              <w:top w:val="nil"/>
              <w:left w:val="single" w:sz="24" w:space="0" w:color="FFFFFF"/>
              <w:bottom w:val="single" w:sz="24" w:space="0" w:color="FFFFFF"/>
              <w:right w:val="single" w:sz="24" w:space="0" w:color="FFFFFF"/>
            </w:tcBorders>
            <w:shd w:val="clear" w:color="auto" w:fill="F0EDED"/>
            <w:hideMark/>
          </w:tcPr>
          <w:p w14:paraId="3ECDA058" w14:textId="731FB461" w:rsidR="00885D75" w:rsidRDefault="00885D75" w:rsidP="000062BA">
            <w:pPr>
              <w:pStyle w:val="ARTDocument-Tabledetail"/>
              <w:keepNext/>
              <w:spacing w:before="40" w:after="40" w:line="256" w:lineRule="auto"/>
              <w:rPr>
                <w:kern w:val="2"/>
                <w:szCs w:val="22"/>
                <w14:ligatures w14:val="standardContextual"/>
              </w:rPr>
            </w:pPr>
            <w:r w:rsidRPr="00A52A8F">
              <w:rPr>
                <w:color w:val="auto"/>
                <w:kern w:val="2"/>
                <w:szCs w:val="22"/>
                <w14:ligatures w14:val="standardContextual"/>
              </w:rPr>
              <w:t xml:space="preserve">Additional users can be added to the Applicant’s profile, </w:t>
            </w:r>
            <w:r w:rsidR="00FA3FA1" w:rsidRPr="00A52A8F">
              <w:rPr>
                <w:color w:val="auto"/>
                <w:kern w:val="2"/>
                <w:szCs w:val="22"/>
                <w14:ligatures w14:val="standardContextual"/>
              </w:rPr>
              <w:t>with different roles available</w:t>
            </w:r>
            <w:r w:rsidRPr="00A52A8F">
              <w:rPr>
                <w:color w:val="auto"/>
                <w:kern w:val="2"/>
                <w:szCs w:val="22"/>
                <w14:ligatures w14:val="standardContextual"/>
              </w:rPr>
              <w:t>.</w:t>
            </w:r>
            <w:r w:rsidR="00FA3FA1" w:rsidRPr="00A52A8F">
              <w:rPr>
                <w:color w:val="auto"/>
                <w:kern w:val="2"/>
                <w:szCs w:val="22"/>
                <w14:ligatures w14:val="standardContextual"/>
              </w:rPr>
              <w:t xml:space="preserve"> </w:t>
            </w:r>
            <w:r w:rsidR="000C1C91">
              <w:rPr>
                <w:color w:val="auto"/>
                <w:kern w:val="2"/>
                <w:szCs w:val="22"/>
                <w14:ligatures w14:val="standardContextual"/>
              </w:rPr>
              <w:t>Contact the ART Registry</w:t>
            </w:r>
            <w:r w:rsidR="00723B8C">
              <w:rPr>
                <w:color w:val="auto"/>
                <w:kern w:val="2"/>
                <w:szCs w:val="22"/>
                <w14:ligatures w14:val="standardContextual"/>
              </w:rPr>
              <w:t xml:space="preserve"> Team (</w:t>
            </w:r>
            <w:hyperlink r:id="rId23" w:history="1">
              <w:r w:rsidR="00723B8C" w:rsidRPr="00E947F4">
                <w:rPr>
                  <w:rStyle w:val="Hyperlink"/>
                  <w:kern w:val="2"/>
                  <w:szCs w:val="22"/>
                  <w14:ligatures w14:val="standardContextual"/>
                </w:rPr>
                <w:t>ARTRegistry@winrock.org</w:t>
              </w:r>
            </w:hyperlink>
            <w:r w:rsidR="00723B8C">
              <w:rPr>
                <w:color w:val="auto"/>
                <w:kern w:val="2"/>
                <w:szCs w:val="22"/>
                <w14:ligatures w14:val="standardContextual"/>
              </w:rPr>
              <w:t>) for more information on the available roles.</w:t>
            </w:r>
            <w:r w:rsidR="00FA3FA1" w:rsidRPr="00A52A8F">
              <w:rPr>
                <w:color w:val="auto"/>
                <w:kern w:val="2"/>
                <w:szCs w:val="22"/>
                <w14:ligatures w14:val="standardContextual"/>
              </w:rPr>
              <w:t xml:space="preserve"> </w:t>
            </w:r>
            <w:r w:rsidRPr="00A52A8F">
              <w:rPr>
                <w:color w:val="auto"/>
                <w:kern w:val="2"/>
                <w:szCs w:val="22"/>
                <w14:ligatures w14:val="standardContextual"/>
              </w:rPr>
              <w:t xml:space="preserve">If the Applicant would like to add more than one additional user, please send your request and supporting documentation to </w:t>
            </w:r>
            <w:hyperlink r:id="rId24" w:history="1">
              <w:r w:rsidRPr="00DA56EE">
                <w:rPr>
                  <w:rStyle w:val="Hyperlink"/>
                </w:rPr>
                <w:t>ARTRegistry@winrock.org</w:t>
              </w:r>
            </w:hyperlink>
            <w:r>
              <w:rPr>
                <w:color w:val="auto"/>
              </w:rPr>
              <w:t>.</w:t>
            </w:r>
            <w:r w:rsidR="00792FEC">
              <w:rPr>
                <w:color w:val="auto"/>
              </w:rPr>
              <w:t xml:space="preserve"> </w:t>
            </w:r>
          </w:p>
        </w:tc>
      </w:tr>
      <w:tr w:rsidR="00362F3F" w14:paraId="5B8D0F39" w14:textId="77777777" w:rsidTr="000062BA">
        <w:trPr>
          <w:cnfStyle w:val="000000010000" w:firstRow="0" w:lastRow="0" w:firstColumn="0" w:lastColumn="0" w:oddVBand="0" w:evenVBand="0" w:oddHBand="0" w:evenHBand="1" w:firstRowFirstColumn="0" w:firstRowLastColumn="0" w:lastRowFirstColumn="0" w:lastRowLastColumn="0"/>
          <w:trHeight w:val="1200"/>
        </w:trPr>
        <w:tc>
          <w:tcPr>
            <w:tcW w:w="8317" w:type="dxa"/>
            <w:gridSpan w:val="2"/>
            <w:tcBorders>
              <w:top w:val="nil"/>
              <w:left w:val="single" w:sz="24" w:space="0" w:color="FFFFFF"/>
              <w:bottom w:val="single" w:sz="24" w:space="0" w:color="FFFFFF"/>
              <w:right w:val="single" w:sz="24" w:space="0" w:color="FFFFFF"/>
            </w:tcBorders>
            <w:shd w:val="clear" w:color="auto" w:fill="F0EDED"/>
          </w:tcPr>
          <w:p w14:paraId="5656B812" w14:textId="74780764" w:rsidR="00A52A8F" w:rsidRPr="00A52A8F" w:rsidRDefault="00A52A8F" w:rsidP="000062BA">
            <w:pPr>
              <w:pStyle w:val="ARTDocument-Tabledetail"/>
              <w:keepNext/>
              <w:spacing w:before="40" w:after="40" w:line="256" w:lineRule="auto"/>
              <w:rPr>
                <w:color w:val="auto"/>
                <w:kern w:val="2"/>
                <w:szCs w:val="22"/>
                <w14:ligatures w14:val="standardContextual"/>
              </w:rPr>
            </w:pPr>
            <w:r w:rsidRPr="00A52A8F">
              <w:rPr>
                <w:color w:val="auto"/>
              </w:rPr>
              <w:t>Please submit the required supporting document(s) listed below</w:t>
            </w:r>
            <w:r>
              <w:rPr>
                <w:color w:val="auto"/>
              </w:rPr>
              <w:t>:</w:t>
            </w:r>
            <w:r w:rsidRPr="00A52A8F">
              <w:rPr>
                <w:color w:val="auto"/>
                <w:kern w:val="2"/>
                <w:szCs w:val="22"/>
                <w14:ligatures w14:val="standardContextual"/>
              </w:rPr>
              <w:t xml:space="preserve"> </w:t>
            </w:r>
          </w:p>
          <w:p w14:paraId="68A4506E" w14:textId="18ACE7A6" w:rsidR="00362F3F" w:rsidRPr="00A52A8F" w:rsidRDefault="00362F3F" w:rsidP="000062BA">
            <w:pPr>
              <w:pStyle w:val="ARTDocument-Tabledetail"/>
              <w:keepNext/>
              <w:spacing w:before="40" w:after="40" w:line="256" w:lineRule="auto"/>
              <w:rPr>
                <w:color w:val="auto"/>
                <w:kern w:val="2"/>
                <w:szCs w:val="22"/>
                <w14:ligatures w14:val="standardContextual"/>
              </w:rPr>
            </w:pPr>
            <w:r w:rsidRPr="00A52A8F">
              <w:rPr>
                <w:color w:val="auto"/>
                <w:kern w:val="2"/>
                <w:szCs w:val="22"/>
                <w14:ligatures w14:val="standardContextual"/>
              </w:rPr>
              <w:t>1.</w:t>
            </w:r>
            <w:r w:rsidR="00A52A8F" w:rsidRPr="00A52A8F">
              <w:rPr>
                <w:color w:val="auto"/>
                <w:kern w:val="2"/>
                <w:szCs w:val="22"/>
                <w14:ligatures w14:val="standardContextual"/>
              </w:rPr>
              <w:t xml:space="preserve"> Appropriate document signed by the Designated Signatory authorizing the new User to access the ART profile</w:t>
            </w:r>
            <w:r w:rsidR="00E76E32">
              <w:rPr>
                <w:color w:val="auto"/>
                <w:kern w:val="2"/>
                <w:szCs w:val="22"/>
                <w14:ligatures w14:val="standardContextual"/>
              </w:rPr>
              <w:t xml:space="preserve">, listing </w:t>
            </w:r>
            <w:r w:rsidR="00A52A8F" w:rsidRPr="00A52A8F">
              <w:rPr>
                <w:color w:val="auto"/>
                <w:kern w:val="2"/>
                <w:szCs w:val="22"/>
                <w14:ligatures w14:val="standardContextual"/>
              </w:rPr>
              <w:t xml:space="preserve">any restrictions / limitations to profile access. Include the User’s name, affiliation with the </w:t>
            </w:r>
            <w:r w:rsidR="007C580F">
              <w:rPr>
                <w:color w:val="auto"/>
                <w:kern w:val="2"/>
                <w:szCs w:val="22"/>
                <w14:ligatures w14:val="standardContextual"/>
              </w:rPr>
              <w:t>entity</w:t>
            </w:r>
            <w:r w:rsidR="00A52A8F" w:rsidRPr="00A52A8F">
              <w:rPr>
                <w:color w:val="auto"/>
                <w:kern w:val="2"/>
                <w:szCs w:val="22"/>
                <w14:ligatures w14:val="standardContextual"/>
              </w:rPr>
              <w:t>, phone number, email address</w:t>
            </w:r>
            <w:r w:rsidR="00465EE1">
              <w:rPr>
                <w:color w:val="auto"/>
                <w:kern w:val="2"/>
                <w:szCs w:val="22"/>
                <w14:ligatures w14:val="standardContextual"/>
              </w:rPr>
              <w:t>, and intended role(s)</w:t>
            </w:r>
            <w:r w:rsidR="00A52A8F" w:rsidRPr="00A52A8F">
              <w:rPr>
                <w:color w:val="auto"/>
                <w:kern w:val="2"/>
                <w:szCs w:val="22"/>
                <w14:ligatures w14:val="standardContextual"/>
              </w:rPr>
              <w:t>.</w:t>
            </w:r>
          </w:p>
          <w:p w14:paraId="40F6EA73" w14:textId="2A8FFCB5" w:rsidR="00362F3F" w:rsidRDefault="00362F3F" w:rsidP="000062BA">
            <w:pPr>
              <w:pStyle w:val="ARTDocument-Tabledetail"/>
              <w:keepNext/>
              <w:spacing w:before="40" w:after="40" w:line="256" w:lineRule="auto"/>
              <w:rPr>
                <w:kern w:val="2"/>
                <w:szCs w:val="22"/>
                <w14:ligatures w14:val="standardContextual"/>
              </w:rPr>
            </w:pPr>
            <w:r w:rsidRPr="00A52A8F">
              <w:rPr>
                <w:color w:val="auto"/>
                <w:kern w:val="2"/>
                <w:szCs w:val="22"/>
                <w14:ligatures w14:val="standardContextual"/>
              </w:rPr>
              <w:t>2.</w:t>
            </w:r>
            <w:r w:rsidR="00A52A8F" w:rsidRPr="00A52A8F">
              <w:rPr>
                <w:color w:val="auto"/>
                <w:kern w:val="2"/>
                <w:szCs w:val="22"/>
                <w14:ligatures w14:val="standardContextual"/>
              </w:rPr>
              <w:t xml:space="preserve"> A notarized or apostilled government-issued identification document with a photograph (e.g., a Passport) of the new User certified no earlier than three months prior to application; Identification should include date of birth.</w:t>
            </w:r>
          </w:p>
        </w:tc>
      </w:tr>
      <w:tr w:rsidR="00885D75" w:rsidRPr="00B546B4" w14:paraId="7359FE0D" w14:textId="77777777" w:rsidTr="000062BA">
        <w:trPr>
          <w:cnfStyle w:val="000000100000" w:firstRow="0" w:lastRow="0" w:firstColumn="0" w:lastColumn="0" w:oddVBand="0" w:evenVBand="0" w:oddHBand="1" w:evenHBand="0" w:firstRowFirstColumn="0" w:firstRowLastColumn="0" w:lastRowFirstColumn="0" w:lastRowLastColumn="0"/>
          <w:trHeight w:val="282"/>
        </w:trPr>
        <w:tc>
          <w:tcPr>
            <w:tcW w:w="3528" w:type="dxa"/>
            <w:vMerge w:val="restart"/>
            <w:shd w:val="clear" w:color="auto" w:fill="004E7D" w:themeFill="text2"/>
          </w:tcPr>
          <w:p w14:paraId="55DCA5E7" w14:textId="236872A6" w:rsidR="00885D75" w:rsidRPr="009D1A9F" w:rsidRDefault="00885D75" w:rsidP="000062BA">
            <w:pPr>
              <w:pStyle w:val="ARTDocument-Tabledetail"/>
              <w:spacing w:before="40" w:line="240" w:lineRule="auto"/>
              <w:rPr>
                <w:b/>
                <w:bCs/>
                <w:color w:val="FFFFFF" w:themeColor="background1"/>
                <w:sz w:val="20"/>
                <w:szCs w:val="20"/>
              </w:rPr>
            </w:pPr>
            <w:r w:rsidRPr="00C0780C">
              <w:rPr>
                <w:b/>
                <w:bCs/>
                <w:color w:val="FFFFFF" w:themeColor="background1"/>
                <w:szCs w:val="28"/>
              </w:rPr>
              <w:t xml:space="preserve">User </w:t>
            </w:r>
            <w:r w:rsidR="00FE60A1">
              <w:rPr>
                <w:b/>
                <w:bCs/>
                <w:color w:val="FFFFFF" w:themeColor="background1"/>
                <w:szCs w:val="28"/>
              </w:rPr>
              <w:t>I</w:t>
            </w:r>
            <w:r w:rsidRPr="00C0780C">
              <w:rPr>
                <w:b/>
                <w:bCs/>
                <w:color w:val="FFFFFF" w:themeColor="background1"/>
                <w:szCs w:val="28"/>
              </w:rPr>
              <w:t>nformation:</w:t>
            </w:r>
          </w:p>
        </w:tc>
        <w:tc>
          <w:tcPr>
            <w:tcW w:w="4789" w:type="dxa"/>
          </w:tcPr>
          <w:p w14:paraId="0CD570ED" w14:textId="77777777" w:rsidR="00885D75" w:rsidRPr="00B546B4" w:rsidRDefault="00885D75" w:rsidP="000062BA">
            <w:pPr>
              <w:pStyle w:val="ARTDocument-Tabledetail"/>
              <w:keepNext/>
              <w:spacing w:before="20" w:after="20" w:line="240" w:lineRule="auto"/>
              <w:rPr>
                <w:color w:val="auto"/>
                <w:szCs w:val="22"/>
              </w:rPr>
            </w:pPr>
            <w:r w:rsidRPr="00804F93">
              <w:rPr>
                <w:color w:val="auto"/>
                <w:szCs w:val="22"/>
              </w:rPr>
              <w:t xml:space="preserve">Name: </w:t>
            </w:r>
            <w:r w:rsidRPr="00804F93">
              <w:rPr>
                <w:color w:val="auto"/>
                <w:szCs w:val="22"/>
              </w:rPr>
              <w:fldChar w:fldCharType="begin">
                <w:ffData>
                  <w:name w:val="Text5"/>
                  <w:enabled/>
                  <w:calcOnExit w:val="0"/>
                  <w:textInput/>
                </w:ffData>
              </w:fldChar>
            </w:r>
            <w:r w:rsidRPr="00804F93">
              <w:rPr>
                <w:color w:val="auto"/>
                <w:szCs w:val="22"/>
              </w:rPr>
              <w:instrText xml:space="preserve"> FORMTEXT </w:instrText>
            </w:r>
            <w:r w:rsidRPr="00804F93">
              <w:rPr>
                <w:color w:val="auto"/>
                <w:szCs w:val="22"/>
              </w:rPr>
            </w:r>
            <w:r w:rsidRPr="00804F93">
              <w:rPr>
                <w:color w:val="auto"/>
                <w:szCs w:val="22"/>
              </w:rPr>
              <w:fldChar w:fldCharType="separate"/>
            </w:r>
            <w:r>
              <w:rPr>
                <w:color w:val="auto"/>
                <w:szCs w:val="22"/>
              </w:rPr>
              <w:t> </w:t>
            </w:r>
            <w:r>
              <w:rPr>
                <w:color w:val="auto"/>
                <w:szCs w:val="22"/>
              </w:rPr>
              <w:t> </w:t>
            </w:r>
            <w:r>
              <w:rPr>
                <w:color w:val="auto"/>
                <w:szCs w:val="22"/>
              </w:rPr>
              <w:t> </w:t>
            </w:r>
            <w:r>
              <w:rPr>
                <w:color w:val="auto"/>
                <w:szCs w:val="22"/>
              </w:rPr>
              <w:t> </w:t>
            </w:r>
            <w:r>
              <w:rPr>
                <w:color w:val="auto"/>
                <w:szCs w:val="22"/>
              </w:rPr>
              <w:t> </w:t>
            </w:r>
            <w:r w:rsidRPr="00804F93">
              <w:rPr>
                <w:color w:val="auto"/>
                <w:szCs w:val="22"/>
              </w:rPr>
              <w:fldChar w:fldCharType="end"/>
            </w:r>
          </w:p>
        </w:tc>
      </w:tr>
      <w:tr w:rsidR="00885D75" w:rsidRPr="00804F93" w14:paraId="7376560A" w14:textId="77777777" w:rsidTr="000062BA">
        <w:trPr>
          <w:cnfStyle w:val="000000010000" w:firstRow="0" w:lastRow="0" w:firstColumn="0" w:lastColumn="0" w:oddVBand="0" w:evenVBand="0" w:oddHBand="0" w:evenHBand="1" w:firstRowFirstColumn="0" w:firstRowLastColumn="0" w:lastRowFirstColumn="0" w:lastRowLastColumn="0"/>
          <w:trHeight w:val="120"/>
        </w:trPr>
        <w:tc>
          <w:tcPr>
            <w:tcW w:w="3528" w:type="dxa"/>
            <w:vMerge/>
            <w:vAlign w:val="center"/>
          </w:tcPr>
          <w:p w14:paraId="5E741D46" w14:textId="77777777" w:rsidR="00885D75" w:rsidRPr="001228F7" w:rsidRDefault="00885D75" w:rsidP="000062BA">
            <w:pPr>
              <w:pStyle w:val="ARTDocument-Tabledetail"/>
              <w:spacing w:before="40" w:after="40" w:line="240" w:lineRule="auto"/>
              <w:contextualSpacing/>
              <w:rPr>
                <w:b/>
                <w:bCs/>
                <w:color w:val="FFFFFF" w:themeColor="background1"/>
              </w:rPr>
            </w:pPr>
          </w:p>
        </w:tc>
        <w:tc>
          <w:tcPr>
            <w:tcW w:w="4789" w:type="dxa"/>
          </w:tcPr>
          <w:p w14:paraId="2793FDA4" w14:textId="77777777" w:rsidR="00885D75" w:rsidRPr="00804F93" w:rsidRDefault="00885D75" w:rsidP="000062BA">
            <w:pPr>
              <w:pStyle w:val="ARTDocument-Tabledetail"/>
              <w:keepNext/>
              <w:spacing w:before="20" w:after="20" w:line="240" w:lineRule="auto"/>
              <w:rPr>
                <w:color w:val="auto"/>
                <w:szCs w:val="22"/>
              </w:rPr>
            </w:pPr>
            <w:r w:rsidRPr="00804F93">
              <w:rPr>
                <w:color w:val="auto"/>
                <w:szCs w:val="22"/>
              </w:rPr>
              <w:t xml:space="preserve">Phone Number Country Code: </w:t>
            </w:r>
            <w:r w:rsidRPr="00804F93">
              <w:rPr>
                <w:color w:val="auto"/>
                <w:szCs w:val="22"/>
              </w:rPr>
              <w:fldChar w:fldCharType="begin">
                <w:ffData>
                  <w:name w:val="Text5"/>
                  <w:enabled/>
                  <w:calcOnExit w:val="0"/>
                  <w:textInput/>
                </w:ffData>
              </w:fldChar>
            </w:r>
            <w:r w:rsidRPr="00804F93">
              <w:rPr>
                <w:color w:val="auto"/>
                <w:szCs w:val="22"/>
              </w:rPr>
              <w:instrText xml:space="preserve"> FORMTEXT </w:instrText>
            </w:r>
            <w:r w:rsidRPr="00804F93">
              <w:rPr>
                <w:color w:val="auto"/>
                <w:szCs w:val="22"/>
              </w:rPr>
            </w:r>
            <w:r w:rsidRPr="00804F93">
              <w:rPr>
                <w:color w:val="auto"/>
                <w:szCs w:val="22"/>
              </w:rPr>
              <w:fldChar w:fldCharType="separate"/>
            </w:r>
            <w:r w:rsidRPr="00804F93">
              <w:rPr>
                <w:color w:val="auto"/>
                <w:szCs w:val="22"/>
              </w:rPr>
              <w:t> </w:t>
            </w:r>
            <w:r w:rsidRPr="00804F93">
              <w:rPr>
                <w:color w:val="auto"/>
                <w:szCs w:val="22"/>
              </w:rPr>
              <w:t> </w:t>
            </w:r>
            <w:r w:rsidRPr="00804F93">
              <w:rPr>
                <w:color w:val="auto"/>
                <w:szCs w:val="22"/>
              </w:rPr>
              <w:t> </w:t>
            </w:r>
            <w:r w:rsidRPr="00804F93">
              <w:rPr>
                <w:color w:val="auto"/>
                <w:szCs w:val="22"/>
              </w:rPr>
              <w:t> </w:t>
            </w:r>
            <w:r w:rsidRPr="00804F93">
              <w:rPr>
                <w:color w:val="auto"/>
                <w:szCs w:val="22"/>
              </w:rPr>
              <w:t> </w:t>
            </w:r>
            <w:r w:rsidRPr="00804F93">
              <w:rPr>
                <w:color w:val="auto"/>
                <w:szCs w:val="22"/>
              </w:rPr>
              <w:fldChar w:fldCharType="end"/>
            </w:r>
          </w:p>
        </w:tc>
      </w:tr>
      <w:tr w:rsidR="00885D75" w:rsidRPr="00804F93" w14:paraId="38B6D28C" w14:textId="77777777" w:rsidTr="000062BA">
        <w:trPr>
          <w:cnfStyle w:val="000000100000" w:firstRow="0" w:lastRow="0" w:firstColumn="0" w:lastColumn="0" w:oddVBand="0" w:evenVBand="0" w:oddHBand="1" w:evenHBand="0" w:firstRowFirstColumn="0" w:firstRowLastColumn="0" w:lastRowFirstColumn="0" w:lastRowLastColumn="0"/>
          <w:trHeight w:val="363"/>
        </w:trPr>
        <w:tc>
          <w:tcPr>
            <w:tcW w:w="3528" w:type="dxa"/>
            <w:vMerge/>
            <w:vAlign w:val="center"/>
          </w:tcPr>
          <w:p w14:paraId="1DCFB931" w14:textId="77777777" w:rsidR="00885D75" w:rsidRPr="001228F7" w:rsidRDefault="00885D75" w:rsidP="000062BA">
            <w:pPr>
              <w:pStyle w:val="ARTDocument-Tabledetail"/>
              <w:spacing w:before="40" w:after="40" w:line="240" w:lineRule="auto"/>
              <w:contextualSpacing/>
              <w:rPr>
                <w:b/>
                <w:bCs/>
                <w:color w:val="FFFFFF" w:themeColor="background1"/>
              </w:rPr>
            </w:pPr>
          </w:p>
        </w:tc>
        <w:tc>
          <w:tcPr>
            <w:tcW w:w="4789" w:type="dxa"/>
          </w:tcPr>
          <w:p w14:paraId="45005482" w14:textId="77777777" w:rsidR="00885D75" w:rsidRPr="00804F93" w:rsidRDefault="00885D75" w:rsidP="000062BA">
            <w:pPr>
              <w:pStyle w:val="ARTDocument-Tabledetail"/>
              <w:keepNext/>
              <w:spacing w:before="20" w:after="20" w:line="240" w:lineRule="auto"/>
              <w:rPr>
                <w:color w:val="auto"/>
                <w:szCs w:val="22"/>
              </w:rPr>
            </w:pPr>
            <w:r w:rsidRPr="00804F93">
              <w:rPr>
                <w:color w:val="auto"/>
                <w:szCs w:val="22"/>
              </w:rPr>
              <w:t xml:space="preserve">Phone Number: </w:t>
            </w:r>
            <w:r w:rsidRPr="00804F93">
              <w:rPr>
                <w:color w:val="auto"/>
                <w:szCs w:val="22"/>
              </w:rPr>
              <w:fldChar w:fldCharType="begin">
                <w:ffData>
                  <w:name w:val="Text5"/>
                  <w:enabled/>
                  <w:calcOnExit w:val="0"/>
                  <w:textInput/>
                </w:ffData>
              </w:fldChar>
            </w:r>
            <w:r w:rsidRPr="00804F93">
              <w:rPr>
                <w:color w:val="auto"/>
                <w:szCs w:val="22"/>
              </w:rPr>
              <w:instrText xml:space="preserve"> FORMTEXT </w:instrText>
            </w:r>
            <w:r w:rsidRPr="00804F93">
              <w:rPr>
                <w:color w:val="auto"/>
                <w:szCs w:val="22"/>
              </w:rPr>
            </w:r>
            <w:r w:rsidRPr="00804F93">
              <w:rPr>
                <w:color w:val="auto"/>
                <w:szCs w:val="22"/>
              </w:rPr>
              <w:fldChar w:fldCharType="separate"/>
            </w:r>
            <w:r w:rsidRPr="00804F93">
              <w:rPr>
                <w:color w:val="auto"/>
                <w:szCs w:val="22"/>
              </w:rPr>
              <w:t> </w:t>
            </w:r>
            <w:r w:rsidRPr="00804F93">
              <w:rPr>
                <w:color w:val="auto"/>
                <w:szCs w:val="22"/>
              </w:rPr>
              <w:t> </w:t>
            </w:r>
            <w:r w:rsidRPr="00804F93">
              <w:rPr>
                <w:color w:val="auto"/>
                <w:szCs w:val="22"/>
              </w:rPr>
              <w:t> </w:t>
            </w:r>
            <w:r w:rsidRPr="00804F93">
              <w:rPr>
                <w:color w:val="auto"/>
                <w:szCs w:val="22"/>
              </w:rPr>
              <w:t> </w:t>
            </w:r>
            <w:r w:rsidRPr="00804F93">
              <w:rPr>
                <w:color w:val="auto"/>
                <w:szCs w:val="22"/>
              </w:rPr>
              <w:t> </w:t>
            </w:r>
            <w:r w:rsidRPr="00804F93">
              <w:rPr>
                <w:color w:val="auto"/>
                <w:szCs w:val="22"/>
              </w:rPr>
              <w:fldChar w:fldCharType="end"/>
            </w:r>
          </w:p>
        </w:tc>
      </w:tr>
      <w:tr w:rsidR="00885D75" w:rsidRPr="00804F93" w14:paraId="65D8A8E1" w14:textId="77777777" w:rsidTr="000062BA">
        <w:trPr>
          <w:cnfStyle w:val="000000010000" w:firstRow="0" w:lastRow="0" w:firstColumn="0" w:lastColumn="0" w:oddVBand="0" w:evenVBand="0" w:oddHBand="0" w:evenHBand="1" w:firstRowFirstColumn="0" w:firstRowLastColumn="0" w:lastRowFirstColumn="0" w:lastRowLastColumn="0"/>
          <w:trHeight w:val="84"/>
        </w:trPr>
        <w:tc>
          <w:tcPr>
            <w:tcW w:w="3528" w:type="dxa"/>
            <w:vMerge/>
            <w:vAlign w:val="center"/>
          </w:tcPr>
          <w:p w14:paraId="58B81E19" w14:textId="77777777" w:rsidR="00885D75" w:rsidRPr="001228F7" w:rsidRDefault="00885D75" w:rsidP="000062BA">
            <w:pPr>
              <w:pStyle w:val="ARTDocument-Tabledetail"/>
              <w:spacing w:before="40" w:after="40" w:line="240" w:lineRule="auto"/>
              <w:contextualSpacing/>
              <w:rPr>
                <w:b/>
                <w:bCs/>
                <w:color w:val="FFFFFF" w:themeColor="background1"/>
              </w:rPr>
            </w:pPr>
          </w:p>
        </w:tc>
        <w:tc>
          <w:tcPr>
            <w:tcW w:w="4789" w:type="dxa"/>
          </w:tcPr>
          <w:p w14:paraId="2A678BBC" w14:textId="73446BE5" w:rsidR="00885D75" w:rsidRDefault="00885D75" w:rsidP="000062BA">
            <w:pPr>
              <w:pStyle w:val="ARTDocument-Tabledetail"/>
              <w:spacing w:before="20" w:after="20" w:line="240" w:lineRule="auto"/>
              <w:rPr>
                <w:color w:val="auto"/>
              </w:rPr>
            </w:pPr>
            <w:r w:rsidRPr="26183710">
              <w:rPr>
                <w:color w:val="auto"/>
              </w:rPr>
              <w:t xml:space="preserve">Email (must be specific to </w:t>
            </w:r>
            <w:r>
              <w:rPr>
                <w:color w:val="auto"/>
              </w:rPr>
              <w:t xml:space="preserve">an individual and use an </w:t>
            </w:r>
            <w:r w:rsidR="007C580F">
              <w:rPr>
                <w:color w:val="auto"/>
              </w:rPr>
              <w:t>entity</w:t>
            </w:r>
            <w:r>
              <w:rPr>
                <w:color w:val="auto"/>
              </w:rPr>
              <w:t xml:space="preserve"> domain</w:t>
            </w:r>
            <w:r w:rsidRPr="26183710">
              <w:rPr>
                <w:color w:val="auto"/>
              </w:rPr>
              <w:t xml:space="preserve">): </w:t>
            </w:r>
            <w:r w:rsidRPr="26183710">
              <w:rPr>
                <w:color w:val="auto"/>
              </w:rPr>
              <w:fldChar w:fldCharType="begin">
                <w:ffData>
                  <w:name w:val="Text5"/>
                  <w:enabled/>
                  <w:calcOnExit w:val="0"/>
                  <w:textInput/>
                </w:ffData>
              </w:fldChar>
            </w:r>
            <w:r w:rsidRPr="26183710">
              <w:rPr>
                <w:color w:val="auto"/>
              </w:rPr>
              <w:instrText xml:space="preserve"> FORMTEXT </w:instrText>
            </w:r>
            <w:r w:rsidRPr="26183710">
              <w:rPr>
                <w:color w:val="auto"/>
              </w:rPr>
            </w:r>
            <w:r w:rsidRPr="26183710">
              <w:rPr>
                <w:color w:val="auto"/>
              </w:rPr>
              <w:fldChar w:fldCharType="separate"/>
            </w:r>
            <w:r>
              <w:rPr>
                <w:color w:val="auto"/>
              </w:rPr>
              <w:t> </w:t>
            </w:r>
            <w:r>
              <w:rPr>
                <w:color w:val="auto"/>
              </w:rPr>
              <w:t> </w:t>
            </w:r>
            <w:r>
              <w:rPr>
                <w:color w:val="auto"/>
              </w:rPr>
              <w:t> </w:t>
            </w:r>
            <w:r>
              <w:rPr>
                <w:color w:val="auto"/>
              </w:rPr>
              <w:t> </w:t>
            </w:r>
            <w:r>
              <w:rPr>
                <w:color w:val="auto"/>
              </w:rPr>
              <w:t> </w:t>
            </w:r>
            <w:r w:rsidRPr="26183710">
              <w:rPr>
                <w:color w:val="auto"/>
              </w:rPr>
              <w:fldChar w:fldCharType="end"/>
            </w:r>
          </w:p>
          <w:p w14:paraId="61687F4A" w14:textId="77777777" w:rsidR="00885D75" w:rsidRDefault="00885D75" w:rsidP="000062BA">
            <w:pPr>
              <w:pStyle w:val="ARTDocument-Tabledetail"/>
              <w:spacing w:before="20" w:after="20" w:line="240" w:lineRule="auto"/>
              <w:rPr>
                <w:color w:val="auto"/>
              </w:rPr>
            </w:pPr>
          </w:p>
          <w:p w14:paraId="00E82B7A" w14:textId="77777777" w:rsidR="00885D75" w:rsidRPr="00804F93" w:rsidRDefault="00885D75" w:rsidP="000062BA">
            <w:pPr>
              <w:pStyle w:val="ARTDocument-Tabledetail"/>
              <w:spacing w:before="20" w:after="20" w:line="240" w:lineRule="auto"/>
              <w:rPr>
                <w:color w:val="auto"/>
              </w:rPr>
            </w:pPr>
          </w:p>
        </w:tc>
      </w:tr>
      <w:tr w:rsidR="00885D75" w:rsidRPr="26183710" w14:paraId="203E53EC" w14:textId="77777777" w:rsidTr="000062BA">
        <w:trPr>
          <w:cnfStyle w:val="000000100000" w:firstRow="0" w:lastRow="0" w:firstColumn="0" w:lastColumn="0" w:oddVBand="0" w:evenVBand="0" w:oddHBand="1" w:evenHBand="0" w:firstRowFirstColumn="0" w:firstRowLastColumn="0" w:lastRowFirstColumn="0" w:lastRowLastColumn="0"/>
          <w:trHeight w:val="84"/>
        </w:trPr>
        <w:tc>
          <w:tcPr>
            <w:tcW w:w="3528" w:type="dxa"/>
            <w:vMerge/>
            <w:vAlign w:val="center"/>
          </w:tcPr>
          <w:p w14:paraId="43D3BD78" w14:textId="77777777" w:rsidR="00885D75" w:rsidRPr="001228F7" w:rsidRDefault="00885D75" w:rsidP="000062BA">
            <w:pPr>
              <w:pStyle w:val="ARTDocument-Tabledetail"/>
              <w:spacing w:before="40" w:after="40" w:line="240" w:lineRule="auto"/>
              <w:contextualSpacing/>
              <w:rPr>
                <w:b/>
                <w:bCs/>
                <w:color w:val="FFFFFF" w:themeColor="background1"/>
              </w:rPr>
            </w:pPr>
          </w:p>
        </w:tc>
        <w:tc>
          <w:tcPr>
            <w:tcW w:w="4789" w:type="dxa"/>
          </w:tcPr>
          <w:p w14:paraId="2D1881F5" w14:textId="2069122E" w:rsidR="00885D75" w:rsidRPr="26183710" w:rsidRDefault="008C118C" w:rsidP="000062BA">
            <w:pPr>
              <w:pStyle w:val="ARTDocument-Tabledetail"/>
              <w:spacing w:before="20" w:after="20" w:line="240" w:lineRule="auto"/>
              <w:rPr>
                <w:color w:val="auto"/>
              </w:rPr>
            </w:pPr>
            <w:r>
              <w:rPr>
                <w:color w:val="auto"/>
              </w:rPr>
              <w:t xml:space="preserve">Registry </w:t>
            </w:r>
            <w:r w:rsidR="00885D75">
              <w:rPr>
                <w:color w:val="auto"/>
              </w:rPr>
              <w:t>Role</w:t>
            </w:r>
            <w:r w:rsidR="002D1A59">
              <w:rPr>
                <w:color w:val="auto"/>
              </w:rPr>
              <w:t>(s)</w:t>
            </w:r>
            <w:r w:rsidR="00885D75">
              <w:rPr>
                <w:color w:val="auto"/>
              </w:rPr>
              <w:t xml:space="preserve">: </w:t>
            </w:r>
            <w:r w:rsidR="00885D75" w:rsidRPr="26183710">
              <w:rPr>
                <w:color w:val="auto"/>
              </w:rPr>
              <w:fldChar w:fldCharType="begin">
                <w:ffData>
                  <w:name w:val="Text5"/>
                  <w:enabled/>
                  <w:calcOnExit w:val="0"/>
                  <w:textInput/>
                </w:ffData>
              </w:fldChar>
            </w:r>
            <w:r w:rsidR="00885D75" w:rsidRPr="26183710">
              <w:rPr>
                <w:color w:val="auto"/>
              </w:rPr>
              <w:instrText xml:space="preserve"> FORMTEXT </w:instrText>
            </w:r>
            <w:r w:rsidR="00885D75" w:rsidRPr="26183710">
              <w:rPr>
                <w:color w:val="auto"/>
              </w:rPr>
            </w:r>
            <w:r w:rsidR="00885D75" w:rsidRPr="26183710">
              <w:rPr>
                <w:color w:val="auto"/>
              </w:rPr>
              <w:fldChar w:fldCharType="separate"/>
            </w:r>
            <w:r w:rsidR="00885D75">
              <w:rPr>
                <w:color w:val="auto"/>
              </w:rPr>
              <w:t> </w:t>
            </w:r>
            <w:r w:rsidR="00885D75">
              <w:rPr>
                <w:color w:val="auto"/>
              </w:rPr>
              <w:t> </w:t>
            </w:r>
            <w:r w:rsidR="00885D75">
              <w:rPr>
                <w:color w:val="auto"/>
              </w:rPr>
              <w:t> </w:t>
            </w:r>
            <w:r w:rsidR="00885D75">
              <w:rPr>
                <w:color w:val="auto"/>
              </w:rPr>
              <w:t> </w:t>
            </w:r>
            <w:r w:rsidR="00885D75">
              <w:rPr>
                <w:color w:val="auto"/>
              </w:rPr>
              <w:t> </w:t>
            </w:r>
            <w:r w:rsidR="00885D75" w:rsidRPr="26183710">
              <w:rPr>
                <w:color w:val="auto"/>
              </w:rPr>
              <w:fldChar w:fldCharType="end"/>
            </w:r>
          </w:p>
        </w:tc>
      </w:tr>
    </w:tbl>
    <w:p w14:paraId="4525AB76" w14:textId="77777777" w:rsidR="001544D4" w:rsidRDefault="001544D4" w:rsidP="00D872F9"/>
    <w:sectPr w:rsidR="001544D4">
      <w:pgSz w:w="12240" w:h="15840"/>
      <w:pgMar w:top="1440" w:right="1440" w:bottom="1440" w:left="1440" w:header="720" w:footer="720"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E5B622E" w14:textId="77777777" w:rsidR="00652C4E" w:rsidRPr="00140C92" w:rsidRDefault="00652C4E" w:rsidP="0061178C">
      <w:pPr>
        <w:spacing w:after="0" w:line="240" w:lineRule="auto"/>
      </w:pPr>
      <w:r w:rsidRPr="00140C92">
        <w:separator/>
      </w:r>
    </w:p>
  </w:endnote>
  <w:endnote w:type="continuationSeparator" w:id="0">
    <w:p w14:paraId="6899790B" w14:textId="77777777" w:rsidR="00652C4E" w:rsidRPr="00140C92" w:rsidRDefault="00652C4E" w:rsidP="0061178C">
      <w:pPr>
        <w:spacing w:after="0" w:line="240" w:lineRule="auto"/>
      </w:pPr>
      <w:r w:rsidRPr="00140C92">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Wingdings 2">
    <w:panose1 w:val="05020102010507070707"/>
    <w:charset w:val="02"/>
    <w:family w:val="roman"/>
    <w:pitch w:val="variable"/>
    <w:sig w:usb0="00000000" w:usb1="10000000" w:usb2="00000000" w:usb3="00000000" w:csb0="80000000" w:csb1="00000000"/>
  </w:font>
  <w:font w:name="Source Sans Pro">
    <w:charset w:val="00"/>
    <w:family w:val="swiss"/>
    <w:pitch w:val="variable"/>
    <w:sig w:usb0="600002F7" w:usb1="02000001" w:usb2="00000000" w:usb3="00000000" w:csb0="0000019F" w:csb1="00000000"/>
  </w:font>
  <w:font w:name="Source Sans Pro Black">
    <w:charset w:val="00"/>
    <w:family w:val="swiss"/>
    <w:pitch w:val="variable"/>
    <w:sig w:usb0="600002F7" w:usb1="02000001" w:usb2="00000000" w:usb3="00000000" w:csb0="0000019F" w:csb1="00000000"/>
  </w:font>
  <w:font w:name="Source Sans Pro SemiBold">
    <w:charset w:val="00"/>
    <w:family w:val="swiss"/>
    <w:pitch w:val="variable"/>
    <w:sig w:usb0="600002F7" w:usb1="02000001" w:usb2="00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Times New Roman (Body CS)">
    <w:altName w:val="Times New Roman"/>
    <w:panose1 w:val="00000000000000000000"/>
    <w:charset w:val="00"/>
    <w:family w:val="roman"/>
    <w:notTrueType/>
    <w:pitch w:val="default"/>
  </w:font>
  <w:font w:name="Segoe UI">
    <w:panose1 w:val="020B0502040204020203"/>
    <w:charset w:val="00"/>
    <w:family w:val="swiss"/>
    <w:pitch w:val="variable"/>
    <w:sig w:usb0="E4002EFF" w:usb1="C000E47F" w:usb2="00000009" w:usb3="00000000" w:csb0="000001FF" w:csb1="00000000"/>
  </w:font>
  <w:font w:name="Cambria Math">
    <w:panose1 w:val="02040503050406030204"/>
    <w:charset w:val="00"/>
    <w:family w:val="roman"/>
    <w:pitch w:val="variable"/>
    <w:sig w:usb0="E00006FF" w:usb1="420024FF" w:usb2="02000000" w:usb3="00000000" w:csb0="0000019F" w:csb1="00000000"/>
  </w:font>
  <w:font w:name="SimSun">
    <w:altName w:val="宋体"/>
    <w:panose1 w:val="02010600030101010101"/>
    <w:charset w:val="86"/>
    <w:family w:val="auto"/>
    <w:pitch w:val="variable"/>
    <w:sig w:usb0="00000203" w:usb1="288F0000" w:usb2="00000016" w:usb3="00000000" w:csb0="00040001" w:csb1="00000000"/>
  </w:font>
  <w:font w:name="Calibri">
    <w:panose1 w:val="020F0502020204030204"/>
    <w:charset w:val="00"/>
    <w:family w:val="swiss"/>
    <w:pitch w:val="variable"/>
    <w:sig w:usb0="E4002EFF" w:usb1="C200247B" w:usb2="00000009" w:usb3="00000000" w:csb0="000001FF" w:csb1="00000000"/>
  </w:font>
  <w:font w:name="MS Mincho">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1F89B4" w14:textId="77777777" w:rsidR="00EA2807" w:rsidRPr="00140C92" w:rsidRDefault="00EA2807" w:rsidP="00FB0BA7">
    <w:pPr>
      <w:pStyle w:val="ART3Footer-DatePage"/>
    </w:pPr>
  </w:p>
  <w:p w14:paraId="46F2899E" w14:textId="77777777" w:rsidR="00EA2807" w:rsidRPr="00140C92" w:rsidRDefault="00000000" w:rsidP="00FB0BA7">
    <w:pPr>
      <w:pStyle w:val="ART3Footer-DatePage"/>
    </w:pPr>
    <w:sdt>
      <w:sdtPr>
        <w:alias w:val="Category"/>
        <w:tag w:val=""/>
        <w:id w:val="-557166634"/>
        <w:placeholder>
          <w:docPart w:val="F31DCD187EEE43459E67DEC1608B284A"/>
        </w:placeholder>
        <w:showingPlcHdr/>
        <w:dataBinding w:prefixMappings="xmlns:ns0='http://purl.org/dc/elements/1.1/' xmlns:ns1='http://schemas.openxmlformats.org/package/2006/metadata/core-properties' " w:xpath="/ns1:coreProperties[1]/ns1:category[1]" w:storeItemID="{6C3C8BC8-F283-45AE-878A-BAB7291924A1}"/>
        <w:text/>
      </w:sdtPr>
      <w:sdtContent>
        <w:r w:rsidR="00CE2186" w:rsidRPr="00140C92">
          <w:t xml:space="preserve">     </w:t>
        </w:r>
      </w:sdtContent>
    </w:sdt>
    <w:r w:rsidR="00EA2807" w:rsidRPr="00140C92">
      <w:rPr>
        <w:color w:val="76797C"/>
      </w:rPr>
      <w:ptab w:relativeTo="margin" w:alignment="center" w:leader="none"/>
    </w:r>
    <w:r w:rsidR="00EA2807" w:rsidRPr="00140C92">
      <w:rPr>
        <w:color w:val="76797C"/>
      </w:rPr>
      <w:ptab w:relativeTo="margin" w:alignment="right" w:leader="none"/>
    </w:r>
    <w:sdt>
      <w:sdtPr>
        <w:rPr>
          <w:color w:val="76797C"/>
        </w:rPr>
        <w:id w:val="620580276"/>
        <w:docPartObj>
          <w:docPartGallery w:val="Page Numbers (Bottom of Page)"/>
          <w:docPartUnique/>
        </w:docPartObj>
      </w:sdtPr>
      <w:sdtContent>
        <w:r w:rsidR="00EA2807" w:rsidRPr="00140C92">
          <w:rPr>
            <w:color w:val="76797C"/>
          </w:rPr>
          <w:fldChar w:fldCharType="begin"/>
        </w:r>
        <w:r w:rsidR="00EA2807" w:rsidRPr="00140C92">
          <w:rPr>
            <w:color w:val="76797C"/>
          </w:rPr>
          <w:instrText xml:space="preserve"> PAGE   \* MERGEFORMAT </w:instrText>
        </w:r>
        <w:r w:rsidR="00EA2807" w:rsidRPr="00140C92">
          <w:rPr>
            <w:color w:val="76797C"/>
          </w:rPr>
          <w:fldChar w:fldCharType="separate"/>
        </w:r>
        <w:r w:rsidR="00EA2807" w:rsidRPr="00140C92">
          <w:rPr>
            <w:color w:val="76797C"/>
          </w:rPr>
          <w:t>17</w:t>
        </w:r>
        <w:r w:rsidR="00EA2807" w:rsidRPr="00140C92">
          <w:rPr>
            <w:color w:val="76797C"/>
          </w:rPr>
          <w:fldChar w:fldCharType="end"/>
        </w:r>
      </w:sdtContent>
    </w:sdt>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CCF9A1" w14:textId="77777777" w:rsidR="00EA2807" w:rsidRPr="00140C92" w:rsidRDefault="00EA2807" w:rsidP="00125CA6">
    <w:pPr>
      <w:rPr>
        <w:rFonts w:ascii="Arial" w:hAnsi="Arial" w:cs="Arial"/>
        <w:color w:val="76797C"/>
        <w:sz w:val="18"/>
        <w:szCs w:val="18"/>
      </w:rPr>
    </w:pPr>
  </w:p>
  <w:p w14:paraId="3C91788B" w14:textId="6569EFDC" w:rsidR="00EA2807" w:rsidRPr="00140C92" w:rsidRDefault="00EA2807" w:rsidP="00125CA6">
    <w:pPr>
      <w:rPr>
        <w:rFonts w:ascii="Arial" w:hAnsi="Arial" w:cs="Arial"/>
        <w:color w:val="76797C"/>
        <w:sz w:val="18"/>
        <w:szCs w:val="18"/>
      </w:rPr>
    </w:pPr>
    <w:r w:rsidRPr="00140C92">
      <w:rPr>
        <w:rFonts w:ascii="Arial" w:hAnsi="Arial" w:cs="Arial"/>
        <w:color w:val="76797C"/>
        <w:sz w:val="18"/>
        <w:szCs w:val="18"/>
      </w:rPr>
      <w:fldChar w:fldCharType="begin"/>
    </w:r>
    <w:r w:rsidRPr="00140C92">
      <w:rPr>
        <w:rFonts w:ascii="Arial" w:hAnsi="Arial" w:cs="Arial"/>
        <w:color w:val="76797C"/>
        <w:sz w:val="18"/>
        <w:szCs w:val="18"/>
      </w:rPr>
      <w:instrText xml:space="preserve"> DATE  \@ "MMMM yyyy" </w:instrText>
    </w:r>
    <w:r w:rsidRPr="00140C92">
      <w:rPr>
        <w:rFonts w:ascii="Arial" w:hAnsi="Arial" w:cs="Arial"/>
        <w:color w:val="76797C"/>
        <w:sz w:val="18"/>
        <w:szCs w:val="18"/>
      </w:rPr>
      <w:fldChar w:fldCharType="separate"/>
    </w:r>
    <w:r w:rsidR="00F22CBD">
      <w:rPr>
        <w:rFonts w:ascii="Arial" w:hAnsi="Arial" w:cs="Arial"/>
        <w:noProof/>
        <w:color w:val="76797C"/>
        <w:sz w:val="18"/>
        <w:szCs w:val="18"/>
      </w:rPr>
      <w:t>October 2026</w:t>
    </w:r>
    <w:r w:rsidRPr="00140C92">
      <w:rPr>
        <w:rFonts w:ascii="Arial" w:hAnsi="Arial" w:cs="Arial"/>
        <w:color w:val="76797C"/>
        <w:sz w:val="18"/>
        <w:szCs w:val="18"/>
      </w:rPr>
      <w:fldChar w:fldCharType="end"/>
    </w:r>
    <w:r w:rsidRPr="00140C92">
      <w:rPr>
        <w:rFonts w:ascii="Arial" w:hAnsi="Arial" w:cs="Arial"/>
        <w:color w:val="76797C"/>
        <w:sz w:val="18"/>
        <w:szCs w:val="18"/>
      </w:rPr>
      <w:ptab w:relativeTo="margin" w:alignment="center" w:leader="none"/>
    </w:r>
    <w:sdt>
      <w:sdtPr>
        <w:rPr>
          <w:rFonts w:ascii="Arial" w:hAnsi="Arial" w:cs="Arial"/>
          <w:color w:val="76797C"/>
          <w:sz w:val="18"/>
          <w:szCs w:val="18"/>
        </w:rPr>
        <w:id w:val="-378629788"/>
        <w:placeholder>
          <w:docPart w:val="557C87F71B094CE996698295A208496C"/>
        </w:placeholder>
        <w:temporary/>
        <w:showingPlcHdr/>
        <w15:appearance w15:val="hidden"/>
      </w:sdtPr>
      <w:sdtContent>
        <w:r w:rsidRPr="00140C92">
          <w:rPr>
            <w:rFonts w:ascii="Arial" w:hAnsi="Arial" w:cs="Arial"/>
            <w:color w:val="76797C"/>
            <w:sz w:val="18"/>
            <w:szCs w:val="18"/>
          </w:rPr>
          <w:t>[Type here]</w:t>
        </w:r>
      </w:sdtContent>
    </w:sdt>
    <w:r w:rsidRPr="00140C92">
      <w:rPr>
        <w:rFonts w:ascii="Arial" w:hAnsi="Arial" w:cs="Arial"/>
        <w:color w:val="76797C"/>
        <w:sz w:val="18"/>
        <w:szCs w:val="18"/>
      </w:rPr>
      <w:ptab w:relativeTo="margin" w:alignment="right" w:leader="none"/>
    </w:r>
    <w:sdt>
      <w:sdtPr>
        <w:rPr>
          <w:rFonts w:ascii="Arial" w:hAnsi="Arial" w:cs="Arial"/>
          <w:color w:val="76797C"/>
          <w:sz w:val="18"/>
          <w:szCs w:val="18"/>
        </w:rPr>
        <w:id w:val="-65190472"/>
        <w:docPartObj>
          <w:docPartGallery w:val="Page Numbers (Bottom of Page)"/>
          <w:docPartUnique/>
        </w:docPartObj>
      </w:sdtPr>
      <w:sdtContent>
        <w:r w:rsidRPr="00140C92">
          <w:rPr>
            <w:rFonts w:ascii="Arial" w:hAnsi="Arial" w:cs="Arial"/>
            <w:color w:val="76797C"/>
            <w:sz w:val="18"/>
            <w:szCs w:val="18"/>
          </w:rPr>
          <w:fldChar w:fldCharType="begin"/>
        </w:r>
        <w:r w:rsidRPr="00140C92">
          <w:rPr>
            <w:rFonts w:ascii="Arial" w:hAnsi="Arial" w:cs="Arial"/>
            <w:color w:val="76797C"/>
            <w:sz w:val="18"/>
            <w:szCs w:val="18"/>
          </w:rPr>
          <w:instrText xml:space="preserve"> PAGE   \* MERGEFORMAT </w:instrText>
        </w:r>
        <w:r w:rsidRPr="00140C92">
          <w:rPr>
            <w:rFonts w:ascii="Arial" w:hAnsi="Arial" w:cs="Arial"/>
            <w:color w:val="76797C"/>
            <w:sz w:val="18"/>
            <w:szCs w:val="18"/>
          </w:rPr>
          <w:fldChar w:fldCharType="separate"/>
        </w:r>
        <w:r w:rsidRPr="00140C92">
          <w:rPr>
            <w:rFonts w:ascii="Arial" w:hAnsi="Arial" w:cs="Arial"/>
            <w:color w:val="76797C"/>
            <w:sz w:val="18"/>
            <w:szCs w:val="18"/>
          </w:rPr>
          <w:t>3</w:t>
        </w:r>
        <w:r w:rsidRPr="00140C92">
          <w:rPr>
            <w:rFonts w:ascii="Arial" w:hAnsi="Arial" w:cs="Arial"/>
            <w:color w:val="76797C"/>
            <w:sz w:val="18"/>
            <w:szCs w:val="18"/>
          </w:rPr>
          <w:fldChar w:fldCharType="end"/>
        </w:r>
      </w:sdtContent>
    </w:sdt>
    <w:r w:rsidRPr="00140C92">
      <w:rPr>
        <w:rFonts w:ascii="Arial" w:hAnsi="Arial" w:cs="Arial"/>
        <w:color w:val="76797C"/>
        <w:sz w:val="18"/>
        <w:szCs w:val="18"/>
      </w:rPr>
      <w:t xml:space="preserve"> </w:t>
    </w:r>
  </w:p>
  <w:p w14:paraId="33CA4B6E" w14:textId="77777777" w:rsidR="00EA2807" w:rsidRPr="00140C92" w:rsidRDefault="00EA2807"/>
  <w:p w14:paraId="72BC9A1E" w14:textId="77777777" w:rsidR="00EA2807" w:rsidRPr="00140C92" w:rsidRDefault="00EA2807"/>
  <w:p w14:paraId="487164F6" w14:textId="77777777" w:rsidR="00EA2807" w:rsidRPr="00140C92" w:rsidRDefault="00EA2807"/>
  <w:p w14:paraId="413B1925" w14:textId="77777777" w:rsidR="00EA2807" w:rsidRPr="00140C92" w:rsidRDefault="00EA2807"/>
  <w:p w14:paraId="134069E0" w14:textId="77777777" w:rsidR="00EA2807" w:rsidRPr="00140C92" w:rsidRDefault="00EA2807"/>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6A4CDA0" w14:textId="77777777" w:rsidR="00652C4E" w:rsidRPr="00140C92" w:rsidRDefault="00652C4E" w:rsidP="0061178C">
      <w:pPr>
        <w:spacing w:after="0" w:line="240" w:lineRule="auto"/>
      </w:pPr>
      <w:r w:rsidRPr="00140C92">
        <w:separator/>
      </w:r>
    </w:p>
  </w:footnote>
  <w:footnote w:type="continuationSeparator" w:id="0">
    <w:p w14:paraId="36F576C8" w14:textId="77777777" w:rsidR="00652C4E" w:rsidRPr="00140C92" w:rsidRDefault="00652C4E" w:rsidP="0061178C">
      <w:pPr>
        <w:spacing w:after="0" w:line="240" w:lineRule="auto"/>
      </w:pPr>
      <w:r w:rsidRPr="00140C92">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446562" w14:textId="77777777" w:rsidR="005E45AB" w:rsidRPr="00140C92" w:rsidRDefault="00B4064B" w:rsidP="005E45AB">
    <w:pPr>
      <w:pStyle w:val="ART3Header-Secondarytitle"/>
    </w:pPr>
    <w:r w:rsidRPr="001B538D">
      <w:rPr>
        <w:noProof/>
      </w:rPr>
      <w:drawing>
        <wp:anchor distT="0" distB="0" distL="114300" distR="114300" simplePos="0" relativeHeight="251658240" behindDoc="0" locked="0" layoutInCell="1" allowOverlap="1" wp14:anchorId="38140611" wp14:editId="72C9CACA">
          <wp:simplePos x="0" y="0"/>
          <wp:positionH relativeFrom="margin">
            <wp:align>right</wp:align>
          </wp:positionH>
          <wp:positionV relativeFrom="paragraph">
            <wp:posOffset>5715</wp:posOffset>
          </wp:positionV>
          <wp:extent cx="1254780" cy="715993"/>
          <wp:effectExtent l="0" t="0" r="2540" b="8255"/>
          <wp:wrapNone/>
          <wp:docPr id="774721387"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06055807" name="Picture 3"/>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1254780" cy="715993"/>
                  </a:xfrm>
                  <a:prstGeom prst="rect">
                    <a:avLst/>
                  </a:prstGeom>
                  <a:noFill/>
                  <a:ln>
                    <a:noFill/>
                  </a:ln>
                </pic:spPr>
              </pic:pic>
            </a:graphicData>
          </a:graphic>
          <wp14:sizeRelH relativeFrom="margin">
            <wp14:pctWidth>0</wp14:pctWidth>
          </wp14:sizeRelH>
          <wp14:sizeRelV relativeFrom="margin">
            <wp14:pctHeight>0</wp14:pctHeight>
          </wp14:sizeRelV>
        </wp:anchor>
      </w:drawing>
    </w:r>
    <w:sdt>
      <w:sdtPr>
        <w:alias w:val="Title"/>
        <w:tag w:val=""/>
        <w:id w:val="-1755115790"/>
        <w:dataBinding w:prefixMappings="xmlns:ns0='http://purl.org/dc/elements/1.1/' xmlns:ns1='http://schemas.openxmlformats.org/package/2006/metadata/core-properties' " w:xpath="/ns1:coreProperties[1]/ns0:title[1]" w:storeItemID="{6C3C8BC8-F283-45AE-878A-BAB7291924A1}"/>
        <w:text/>
      </w:sdtPr>
      <w:sdtContent>
        <w:r w:rsidR="00FB2702" w:rsidRPr="00140C92">
          <w:t>ART</w:t>
        </w:r>
        <w:r w:rsidR="008D3B1C" w:rsidRPr="00140C92">
          <w:t xml:space="preserve"> Registry</w:t>
        </w:r>
      </w:sdtContent>
    </w:sdt>
  </w:p>
  <w:p w14:paraId="59F2126D" w14:textId="021A9BBA" w:rsidR="00AE71AB" w:rsidRPr="00140C92" w:rsidRDefault="008D3B1C" w:rsidP="00AE71AB">
    <w:pPr>
      <w:pStyle w:val="ART3Header-Primarytitle"/>
    </w:pPr>
    <w:r w:rsidRPr="00140C92">
      <w:t>application for a</w:t>
    </w:r>
    <w:r w:rsidR="00FB2702" w:rsidRPr="00140C92">
      <w:t>RT</w:t>
    </w:r>
    <w:r w:rsidRPr="00140C92">
      <w:t xml:space="preserve"> registry </w:t>
    </w:r>
    <w:r w:rsidR="004B7EC8">
      <w:t>Sovereign</w:t>
    </w:r>
    <w:r w:rsidR="00741F7D">
      <w:t xml:space="preserve"> </w:t>
    </w:r>
    <w:r w:rsidR="00AE71AB" w:rsidRPr="00140C92">
      <w:t>Profile</w:t>
    </w:r>
    <w:r w:rsidR="00FB2702" w:rsidRPr="00140C92">
      <w:tab/>
    </w:r>
  </w:p>
  <w:p w14:paraId="36B9D7C9" w14:textId="77777777" w:rsidR="003E622B" w:rsidRPr="00140C92" w:rsidRDefault="00000000" w:rsidP="005E45AB">
    <w:pPr>
      <w:pStyle w:val="ART3Header-Version"/>
      <w:rPr>
        <w:rFonts w:ascii="Source Sans Pro" w:hAnsi="Source Sans Pro"/>
      </w:rPr>
    </w:pPr>
    <w:sdt>
      <w:sdtPr>
        <w:rPr>
          <w:rFonts w:ascii="Source Sans Pro" w:hAnsi="Source Sans Pro"/>
        </w:rPr>
        <w:alias w:val="Version Number"/>
        <w:tag w:val=""/>
        <w:id w:val="-1702077358"/>
        <w:dataBinding w:prefixMappings="xmlns:ns0='http://purl.org/dc/elements/1.1/' xmlns:ns1='http://schemas.openxmlformats.org/package/2006/metadata/core-properties' " w:xpath="/ns1:coreProperties[1]/ns1:contentStatus[1]" w:storeItemID="{6C3C8BC8-F283-45AE-878A-BAB7291924A1}"/>
        <w:text/>
      </w:sdtPr>
      <w:sdtContent>
        <w:r w:rsidR="00BF431C" w:rsidRPr="00140C92">
          <w:rPr>
            <w:rFonts w:ascii="Source Sans Pro" w:hAnsi="Source Sans Pro"/>
          </w:rPr>
          <w:t>Template Version 1.0</w:t>
        </w:r>
      </w:sdtContent>
    </w:sdt>
    <w:r w:rsidR="00D561B5" w:rsidRPr="00140C92">
      <w:rPr>
        <w:rFonts w:ascii="Source Sans Pro" w:hAnsi="Source Sans Pro"/>
      </w:rPr>
      <w:tab/>
    </w:r>
    <w:r w:rsidR="00D561B5" w:rsidRPr="00140C92">
      <w:rPr>
        <w:rFonts w:ascii="Source Sans Pro" w:hAnsi="Source Sans Pro"/>
      </w:rPr>
      <w:tab/>
    </w:r>
    <w:r w:rsidR="00D561B5" w:rsidRPr="00140C92">
      <w:rPr>
        <w:rFonts w:ascii="Source Sans Pro" w:hAnsi="Source Sans Pro"/>
      </w:rPr>
      <w:tab/>
    </w:r>
    <w:r w:rsidR="00D561B5" w:rsidRPr="00140C92">
      <w:rPr>
        <w:rFonts w:ascii="Source Sans Pro" w:hAnsi="Source Sans Pro"/>
      </w:rPr>
      <w:tab/>
    </w:r>
    <w:r w:rsidR="00D561B5" w:rsidRPr="00140C92">
      <w:rPr>
        <w:rFonts w:ascii="Source Sans Pro" w:hAnsi="Source Sans Pro"/>
      </w:rPr>
      <w:tab/>
    </w:r>
    <w:r w:rsidR="00D561B5" w:rsidRPr="00140C92">
      <w:rPr>
        <w:rFonts w:ascii="Source Sans Pro" w:hAnsi="Source Sans Pro"/>
      </w:rPr>
      <w:tab/>
    </w:r>
    <w:r w:rsidR="00D561B5" w:rsidRPr="00140C92">
      <w:rPr>
        <w:rFonts w:ascii="Source Sans Pro" w:hAnsi="Source Sans Pro"/>
      </w:rPr>
      <w:tab/>
    </w:r>
    <w:r w:rsidR="00D561B5" w:rsidRPr="00140C92">
      <w:rPr>
        <w:rFonts w:ascii="Source Sans Pro" w:hAnsi="Source Sans Pro"/>
      </w:rPr>
      <w:tab/>
    </w:r>
    <w:r w:rsidR="00D561B5" w:rsidRPr="00140C92">
      <w:rPr>
        <w:rFonts w:ascii="Source Sans Pro" w:hAnsi="Source Sans Pro"/>
      </w:rPr>
      <w:tab/>
    </w:r>
    <w:r w:rsidR="00D561B5" w:rsidRPr="00140C92">
      <w:rPr>
        <w:rFonts w:ascii="Source Sans Pro" w:hAnsi="Source Sans Pro"/>
      </w:rPr>
      <w:tab/>
    </w:r>
    <w:r w:rsidR="00D561B5" w:rsidRPr="00140C92">
      <w:rPr>
        <w:rFonts w:ascii="Source Sans Pro" w:hAnsi="Source Sans Pro"/>
      </w:rPr>
      <w:tab/>
    </w:r>
    <w:r w:rsidR="00D561B5" w:rsidRPr="00140C92">
      <w:rPr>
        <w:rFonts w:ascii="Source Sans Pro" w:hAnsi="Source Sans Pro"/>
      </w:rPr>
      <w:tab/>
    </w:r>
    <w:r w:rsidR="00D561B5" w:rsidRPr="00140C92">
      <w:rPr>
        <w:rFonts w:ascii="Source Sans Pro" w:hAnsi="Source Sans Pro"/>
      </w:rPr>
      <w:tab/>
    </w:r>
    <w:r w:rsidR="00D561B5" w:rsidRPr="00140C92">
      <w:rPr>
        <w:rFonts w:ascii="Source Sans Pro" w:hAnsi="Source Sans Pro"/>
      </w:rPr>
      <w:tab/>
    </w:r>
    <w:r w:rsidR="00D561B5" w:rsidRPr="00140C92">
      <w:rPr>
        <w:rFonts w:ascii="Source Sans Pro" w:hAnsi="Source Sans Pro"/>
      </w:rPr>
      <w:tab/>
    </w:r>
    <w:r w:rsidR="00D561B5" w:rsidRPr="00140C92">
      <w:rPr>
        <w:rFonts w:ascii="Source Sans Pro" w:hAnsi="Source Sans Pro"/>
      </w:rPr>
      <w:tab/>
    </w:r>
    <w:r w:rsidR="00D561B5" w:rsidRPr="00140C92">
      <w:rPr>
        <w:rFonts w:ascii="Source Sans Pro" w:hAnsi="Source Sans Pro"/>
      </w:rPr>
      <w:tab/>
    </w:r>
  </w:p>
  <w:p w14:paraId="1297FAFC" w14:textId="77777777" w:rsidR="00C8662E" w:rsidRDefault="00C8662E" w:rsidP="005E45AB">
    <w:pPr>
      <w:pStyle w:val="ART3Header-Version"/>
    </w:pPr>
  </w:p>
  <w:p w14:paraId="156C5C85" w14:textId="77777777" w:rsidR="00340A96" w:rsidRPr="00140C92" w:rsidRDefault="00340A96" w:rsidP="005E45AB">
    <w:pPr>
      <w:pStyle w:val="ART3Header-Version"/>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CE4A74" w14:textId="77777777" w:rsidR="00EA2807" w:rsidRPr="00140C92" w:rsidRDefault="00EA2807" w:rsidP="00125CA6">
    <w:pPr>
      <w:spacing w:after="0" w:line="240" w:lineRule="auto"/>
      <w:rPr>
        <w:rFonts w:ascii="Arial" w:hAnsi="Arial" w:cs="Arial"/>
        <w:color w:val="3C8A2E"/>
        <w:sz w:val="26"/>
        <w:szCs w:val="26"/>
      </w:rPr>
    </w:pPr>
  </w:p>
  <w:sdt>
    <w:sdtPr>
      <w:rPr>
        <w:rFonts w:ascii="Arial" w:hAnsi="Arial" w:cs="Arial"/>
        <w:color w:val="3C8A2E"/>
        <w:sz w:val="26"/>
        <w:szCs w:val="26"/>
      </w:rPr>
      <w:alias w:val="Title"/>
      <w:tag w:val=""/>
      <w:id w:val="-1071123793"/>
      <w:placeholder>
        <w:docPart w:val="0FFD9E4880304A27AD1B1D040A76E88B"/>
      </w:placeholder>
      <w:dataBinding w:prefixMappings="xmlns:ns0='http://purl.org/dc/elements/1.1/' xmlns:ns1='http://schemas.openxmlformats.org/package/2006/metadata/core-properties' " w:xpath="/ns1:coreProperties[1]/ns0:title[1]" w:storeItemID="{6C3C8BC8-F283-45AE-878A-BAB7291924A1}"/>
      <w:text/>
    </w:sdtPr>
    <w:sdtContent>
      <w:p w14:paraId="680B2CF7" w14:textId="77777777" w:rsidR="00EA2807" w:rsidRPr="00140C92" w:rsidRDefault="00FB2702" w:rsidP="00125CA6">
        <w:pPr>
          <w:spacing w:after="0" w:line="240" w:lineRule="auto"/>
          <w:rPr>
            <w:rFonts w:ascii="Arial" w:hAnsi="Arial" w:cs="Arial"/>
            <w:color w:val="3C8A2E"/>
            <w:sz w:val="26"/>
            <w:szCs w:val="26"/>
          </w:rPr>
        </w:pPr>
        <w:r w:rsidRPr="00140C92">
          <w:rPr>
            <w:rFonts w:ascii="Arial" w:hAnsi="Arial" w:cs="Arial"/>
            <w:color w:val="3C8A2E"/>
            <w:sz w:val="26"/>
            <w:szCs w:val="26"/>
          </w:rPr>
          <w:t>ART Registry</w:t>
        </w:r>
      </w:p>
    </w:sdtContent>
  </w:sdt>
  <w:sdt>
    <w:sdtPr>
      <w:rPr>
        <w:rFonts w:ascii="Arial" w:hAnsi="Arial" w:cs="Arial"/>
        <w:sz w:val="20"/>
        <w:szCs w:val="20"/>
      </w:rPr>
      <w:alias w:val="Subject"/>
      <w:tag w:val=""/>
      <w:id w:val="-1879375386"/>
      <w:placeholder>
        <w:docPart w:val="D3B997960AEA4B44B17CC76F8074DC71"/>
      </w:placeholder>
      <w:dataBinding w:prefixMappings="xmlns:ns0='http://purl.org/dc/elements/1.1/' xmlns:ns1='http://schemas.openxmlformats.org/package/2006/metadata/core-properties' " w:xpath="/ns1:coreProperties[1]/ns0:subject[1]" w:storeItemID="{6C3C8BC8-F283-45AE-878A-BAB7291924A1}"/>
      <w:text/>
    </w:sdtPr>
    <w:sdtContent>
      <w:p w14:paraId="0FC8DDFE" w14:textId="77777777" w:rsidR="00EA2807" w:rsidRPr="00140C92" w:rsidRDefault="00012609" w:rsidP="00125CA6">
        <w:pPr>
          <w:spacing w:after="0" w:line="240" w:lineRule="auto"/>
          <w:rPr>
            <w:rFonts w:ascii="Arial" w:hAnsi="Arial" w:cs="Arial"/>
            <w:sz w:val="20"/>
            <w:szCs w:val="20"/>
          </w:rPr>
        </w:pPr>
        <w:r w:rsidRPr="00140C92">
          <w:rPr>
            <w:rFonts w:ascii="Arial" w:hAnsi="Arial" w:cs="Arial"/>
            <w:sz w:val="20"/>
            <w:szCs w:val="20"/>
          </w:rPr>
          <w:t>Methodology Name</w:t>
        </w:r>
      </w:p>
    </w:sdtContent>
  </w:sdt>
  <w:sdt>
    <w:sdtPr>
      <w:rPr>
        <w:rFonts w:ascii="Arial" w:hAnsi="Arial" w:cs="Arial"/>
        <w:sz w:val="20"/>
        <w:szCs w:val="20"/>
      </w:rPr>
      <w:alias w:val="Status"/>
      <w:tag w:val=""/>
      <w:id w:val="504944831"/>
      <w:placeholder>
        <w:docPart w:val="BA639867791E425AA868C20C3CED9106"/>
      </w:placeholder>
      <w:dataBinding w:prefixMappings="xmlns:ns0='http://purl.org/dc/elements/1.1/' xmlns:ns1='http://schemas.openxmlformats.org/package/2006/metadata/core-properties' " w:xpath="/ns1:coreProperties[1]/ns1:contentStatus[1]" w:storeItemID="{6C3C8BC8-F283-45AE-878A-BAB7291924A1}"/>
      <w:text/>
    </w:sdtPr>
    <w:sdtContent>
      <w:p w14:paraId="27F92015" w14:textId="77777777" w:rsidR="00EA2807" w:rsidRPr="00140C92" w:rsidRDefault="00BF431C" w:rsidP="00125CA6">
        <w:pPr>
          <w:spacing w:after="0" w:line="240" w:lineRule="auto"/>
          <w:rPr>
            <w:rFonts w:ascii="Arial" w:hAnsi="Arial" w:cs="Arial"/>
            <w:sz w:val="20"/>
            <w:szCs w:val="20"/>
          </w:rPr>
        </w:pPr>
        <w:r w:rsidRPr="00140C92">
          <w:rPr>
            <w:rFonts w:ascii="Arial" w:hAnsi="Arial" w:cs="Arial"/>
            <w:sz w:val="20"/>
            <w:szCs w:val="20"/>
          </w:rPr>
          <w:t>Template Version 1.0</w:t>
        </w:r>
      </w:p>
    </w:sdtContent>
  </w:sdt>
  <w:p w14:paraId="1B50920F" w14:textId="77777777" w:rsidR="00EA2807" w:rsidRPr="00140C92" w:rsidRDefault="00EA2807" w:rsidP="00125CA6">
    <w:pPr>
      <w:rPr>
        <w:rFonts w:ascii="Arial" w:hAnsi="Arial" w:cs="Arial"/>
      </w:rPr>
    </w:pPr>
  </w:p>
  <w:p w14:paraId="7D000769" w14:textId="77777777" w:rsidR="00EA2807" w:rsidRPr="00140C92" w:rsidRDefault="00EA2807" w:rsidP="00125CA6">
    <w:pPr>
      <w:rPr>
        <w:rFonts w:ascii="Arial" w:hAnsi="Arial" w:cs="Arial"/>
      </w:rPr>
    </w:pPr>
  </w:p>
  <w:p w14:paraId="05294FAB" w14:textId="77777777" w:rsidR="00EA2807" w:rsidRPr="00140C92" w:rsidRDefault="00EA2807" w:rsidP="00125CA6">
    <w:pPr>
      <w:rPr>
        <w:rFonts w:ascii="Arial" w:hAnsi="Arial" w:cs="Arial"/>
      </w:rPr>
    </w:pPr>
  </w:p>
  <w:p w14:paraId="1CE204CD" w14:textId="77777777" w:rsidR="00EA2807" w:rsidRPr="00140C92" w:rsidRDefault="00EA2807"/>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7C4AC2"/>
    <w:multiLevelType w:val="multilevel"/>
    <w:tmpl w:val="0E288D56"/>
    <w:styleLink w:val="CurrentList2"/>
    <w:lvl w:ilvl="0">
      <w:start w:val="1"/>
      <w:numFmt w:val="decimal"/>
      <w:lvlText w:val="%1"/>
      <w:lvlJc w:val="left"/>
      <w:pPr>
        <w:tabs>
          <w:tab w:val="num" w:pos="288"/>
        </w:tabs>
        <w:ind w:left="576" w:hanging="576"/>
      </w:pPr>
      <w:rPr>
        <w:rFonts w:hint="default"/>
      </w:rPr>
    </w:lvl>
    <w:lvl w:ilvl="1">
      <w:start w:val="1"/>
      <w:numFmt w:val="decimal"/>
      <w:lvlText w:val="%1.%2"/>
      <w:lvlJc w:val="left"/>
      <w:pPr>
        <w:tabs>
          <w:tab w:val="num" w:pos="288"/>
        </w:tabs>
        <w:ind w:left="792" w:hanging="792"/>
      </w:pPr>
      <w:rPr>
        <w:rFonts w:hint="default"/>
      </w:rPr>
    </w:lvl>
    <w:lvl w:ilvl="2">
      <w:start w:val="1"/>
      <w:numFmt w:val="decimal"/>
      <w:lvlText w:val="%1.%2.%3"/>
      <w:lvlJc w:val="left"/>
      <w:pPr>
        <w:tabs>
          <w:tab w:val="num" w:pos="288"/>
        </w:tabs>
        <w:ind w:left="1008" w:hanging="1008"/>
      </w:pPr>
      <w:rPr>
        <w:rFonts w:hint="default"/>
      </w:rPr>
    </w:lvl>
    <w:lvl w:ilvl="3">
      <w:start w:val="1"/>
      <w:numFmt w:val="decimal"/>
      <w:lvlText w:val="%1.%2.%3.%4"/>
      <w:lvlJc w:val="left"/>
      <w:pPr>
        <w:tabs>
          <w:tab w:val="num" w:pos="288"/>
        </w:tabs>
        <w:ind w:left="1008" w:hanging="1008"/>
      </w:pPr>
      <w:rPr>
        <w:rFonts w:hint="default"/>
      </w:rPr>
    </w:lvl>
    <w:lvl w:ilvl="4">
      <w:start w:val="1"/>
      <w:numFmt w:val="decimal"/>
      <w:lvlText w:val="%1.%2.%3.%4.%5"/>
      <w:lvlJc w:val="left"/>
      <w:pPr>
        <w:tabs>
          <w:tab w:val="num" w:pos="288"/>
        </w:tabs>
        <w:ind w:left="1224" w:hanging="1224"/>
      </w:pPr>
      <w:rPr>
        <w:rFonts w:hint="default"/>
      </w:rPr>
    </w:lvl>
    <w:lvl w:ilvl="5">
      <w:start w:val="1"/>
      <w:numFmt w:val="upperLetter"/>
      <w:suff w:val="space"/>
      <w:lvlText w:val="APPENDIX %6:"/>
      <w:lvlJc w:val="left"/>
      <w:pPr>
        <w:ind w:left="0" w:firstLine="0"/>
      </w:pPr>
      <w:rPr>
        <w:rFonts w:ascii="Arial" w:hAnsi="Arial" w:hint="default"/>
        <w:b w:val="0"/>
        <w:bCs w:val="0"/>
        <w:i w:val="0"/>
        <w:iCs w:val="0"/>
        <w:caps/>
        <w:smallCaps w:val="0"/>
        <w:strike w:val="0"/>
        <w:dstrike w:val="0"/>
        <w:outline w:val="0"/>
        <w:shadow w:val="0"/>
        <w:emboss w:val="0"/>
        <w:imprint w:val="0"/>
        <w:noProof w:val="0"/>
        <w:vanish w:val="0"/>
        <w:spacing w:val="0"/>
        <w:kern w:val="0"/>
        <w:position w:val="0"/>
        <w:u w:val="none"/>
        <w:effect w:val="none"/>
        <w:vertAlign w:val="baseline"/>
        <w:em w:val="none"/>
        <w:lang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6">
      <w:start w:val="1"/>
      <w:numFmt w:val="decimal"/>
      <w:suff w:val="space"/>
      <w:lvlText w:val="%6.%7"/>
      <w:lvlJc w:val="left"/>
      <w:pPr>
        <w:ind w:left="792" w:hanging="792"/>
      </w:pPr>
      <w:rPr>
        <w:rFonts w:hint="default"/>
      </w:rPr>
    </w:lvl>
    <w:lvl w:ilvl="7">
      <w:start w:val="1"/>
      <w:numFmt w:val="decimal"/>
      <w:suff w:val="space"/>
      <w:lvlText w:val="%6.%7.%8"/>
      <w:lvlJc w:val="left"/>
      <w:pPr>
        <w:ind w:left="1037" w:hanging="1037"/>
      </w:pPr>
      <w:rPr>
        <w:rFonts w:hint="default"/>
      </w:rPr>
    </w:lvl>
    <w:lvl w:ilvl="8">
      <w:start w:val="1"/>
      <w:numFmt w:val="decimal"/>
      <w:suff w:val="space"/>
      <w:lvlText w:val="%6.%7.%8.%9"/>
      <w:lvlJc w:val="left"/>
      <w:pPr>
        <w:ind w:left="1037" w:hanging="1037"/>
      </w:pPr>
      <w:rPr>
        <w:rFonts w:hint="default"/>
      </w:rPr>
    </w:lvl>
  </w:abstractNum>
  <w:abstractNum w:abstractNumId="1" w15:restartNumberingAfterBreak="0">
    <w:nsid w:val="050D6176"/>
    <w:multiLevelType w:val="multilevel"/>
    <w:tmpl w:val="71CC3E5E"/>
    <w:styleLink w:val="CurrentList23"/>
    <w:lvl w:ilvl="0">
      <w:start w:val="1"/>
      <w:numFmt w:val="decimal"/>
      <w:lvlText w:val="%1."/>
      <w:lvlJc w:val="left"/>
      <w:pPr>
        <w:ind w:left="936" w:hanging="360"/>
      </w:pPr>
      <w:rPr>
        <w:rFonts w:hint="default"/>
        <w:b/>
        <w:i w:val="0"/>
        <w:color w:val="3C8A2E"/>
      </w:rPr>
    </w:lvl>
    <w:lvl w:ilvl="1">
      <w:start w:val="1"/>
      <w:numFmt w:val="bullet"/>
      <w:lvlText w:val="o"/>
      <w:lvlJc w:val="left"/>
      <w:pPr>
        <w:ind w:left="1656" w:hanging="360"/>
      </w:pPr>
      <w:rPr>
        <w:rFonts w:ascii="Courier New" w:hAnsi="Courier New" w:cs="Courier New" w:hint="default"/>
      </w:rPr>
    </w:lvl>
    <w:lvl w:ilvl="2">
      <w:start w:val="1"/>
      <w:numFmt w:val="bullet"/>
      <w:lvlText w:val=""/>
      <w:lvlJc w:val="left"/>
      <w:pPr>
        <w:ind w:left="2376" w:hanging="360"/>
      </w:pPr>
      <w:rPr>
        <w:rFonts w:ascii="Wingdings" w:hAnsi="Wingdings" w:hint="default"/>
      </w:rPr>
    </w:lvl>
    <w:lvl w:ilvl="3">
      <w:start w:val="1"/>
      <w:numFmt w:val="bullet"/>
      <w:lvlText w:val=""/>
      <w:lvlJc w:val="left"/>
      <w:pPr>
        <w:ind w:left="3096" w:hanging="360"/>
      </w:pPr>
      <w:rPr>
        <w:rFonts w:ascii="Symbol" w:hAnsi="Symbol" w:hint="default"/>
      </w:rPr>
    </w:lvl>
    <w:lvl w:ilvl="4">
      <w:start w:val="1"/>
      <w:numFmt w:val="bullet"/>
      <w:lvlText w:val="o"/>
      <w:lvlJc w:val="left"/>
      <w:pPr>
        <w:ind w:left="3816" w:hanging="360"/>
      </w:pPr>
      <w:rPr>
        <w:rFonts w:ascii="Courier New" w:hAnsi="Courier New" w:cs="Courier New" w:hint="default"/>
      </w:rPr>
    </w:lvl>
    <w:lvl w:ilvl="5">
      <w:start w:val="1"/>
      <w:numFmt w:val="bullet"/>
      <w:lvlText w:val=""/>
      <w:lvlJc w:val="left"/>
      <w:pPr>
        <w:ind w:left="4536" w:hanging="360"/>
      </w:pPr>
      <w:rPr>
        <w:rFonts w:ascii="Wingdings" w:hAnsi="Wingdings" w:hint="default"/>
      </w:rPr>
    </w:lvl>
    <w:lvl w:ilvl="6">
      <w:start w:val="1"/>
      <w:numFmt w:val="bullet"/>
      <w:lvlText w:val=""/>
      <w:lvlJc w:val="left"/>
      <w:pPr>
        <w:ind w:left="5256" w:hanging="360"/>
      </w:pPr>
      <w:rPr>
        <w:rFonts w:ascii="Symbol" w:hAnsi="Symbol" w:hint="default"/>
      </w:rPr>
    </w:lvl>
    <w:lvl w:ilvl="7">
      <w:start w:val="1"/>
      <w:numFmt w:val="bullet"/>
      <w:lvlText w:val="o"/>
      <w:lvlJc w:val="left"/>
      <w:pPr>
        <w:ind w:left="5976" w:hanging="360"/>
      </w:pPr>
      <w:rPr>
        <w:rFonts w:ascii="Courier New" w:hAnsi="Courier New" w:cs="Courier New" w:hint="default"/>
      </w:rPr>
    </w:lvl>
    <w:lvl w:ilvl="8">
      <w:start w:val="1"/>
      <w:numFmt w:val="bullet"/>
      <w:lvlText w:val=""/>
      <w:lvlJc w:val="left"/>
      <w:pPr>
        <w:ind w:left="6696" w:hanging="360"/>
      </w:pPr>
      <w:rPr>
        <w:rFonts w:ascii="Wingdings" w:hAnsi="Wingdings" w:hint="default"/>
      </w:rPr>
    </w:lvl>
  </w:abstractNum>
  <w:abstractNum w:abstractNumId="2" w15:restartNumberingAfterBreak="0">
    <w:nsid w:val="06517F64"/>
    <w:multiLevelType w:val="multilevel"/>
    <w:tmpl w:val="0610D6E4"/>
    <w:styleLink w:val="CurrentList5"/>
    <w:lvl w:ilvl="0">
      <w:start w:val="1"/>
      <w:numFmt w:val="decimal"/>
      <w:lvlText w:val="%1"/>
      <w:lvlJc w:val="left"/>
      <w:pPr>
        <w:tabs>
          <w:tab w:val="num" w:pos="288"/>
        </w:tabs>
        <w:ind w:left="576" w:hanging="576"/>
      </w:pPr>
      <w:rPr>
        <w:rFonts w:hint="default"/>
      </w:rPr>
    </w:lvl>
    <w:lvl w:ilvl="1">
      <w:start w:val="1"/>
      <w:numFmt w:val="decimal"/>
      <w:lvlText w:val="%1.%2"/>
      <w:lvlJc w:val="left"/>
      <w:pPr>
        <w:tabs>
          <w:tab w:val="num" w:pos="288"/>
        </w:tabs>
        <w:ind w:left="792" w:hanging="792"/>
      </w:pPr>
      <w:rPr>
        <w:rFonts w:hint="default"/>
      </w:rPr>
    </w:lvl>
    <w:lvl w:ilvl="2">
      <w:start w:val="1"/>
      <w:numFmt w:val="decimal"/>
      <w:lvlText w:val="%1.%2.%3"/>
      <w:lvlJc w:val="left"/>
      <w:pPr>
        <w:tabs>
          <w:tab w:val="num" w:pos="288"/>
        </w:tabs>
        <w:ind w:left="1008" w:hanging="1008"/>
      </w:pPr>
      <w:rPr>
        <w:rFonts w:hint="default"/>
      </w:rPr>
    </w:lvl>
    <w:lvl w:ilvl="3">
      <w:start w:val="1"/>
      <w:numFmt w:val="decimal"/>
      <w:lvlText w:val="%1.%2.%3.%4"/>
      <w:lvlJc w:val="left"/>
      <w:pPr>
        <w:tabs>
          <w:tab w:val="num" w:pos="288"/>
        </w:tabs>
        <w:ind w:left="1008" w:hanging="1008"/>
      </w:pPr>
      <w:rPr>
        <w:rFonts w:hint="default"/>
      </w:rPr>
    </w:lvl>
    <w:lvl w:ilvl="4">
      <w:start w:val="1"/>
      <w:numFmt w:val="decimal"/>
      <w:lvlText w:val="%1.%2.%3.%4.%5"/>
      <w:lvlJc w:val="left"/>
      <w:pPr>
        <w:tabs>
          <w:tab w:val="num" w:pos="288"/>
        </w:tabs>
        <w:ind w:left="1224" w:hanging="1224"/>
      </w:pPr>
      <w:rPr>
        <w:rFonts w:hint="default"/>
      </w:rPr>
    </w:lvl>
    <w:lvl w:ilvl="5">
      <w:start w:val="1"/>
      <w:numFmt w:val="upperLetter"/>
      <w:suff w:val="space"/>
      <w:lvlText w:val="APPENDIX %6:"/>
      <w:lvlJc w:val="left"/>
      <w:pPr>
        <w:ind w:left="0" w:firstLine="0"/>
      </w:pPr>
      <w:rPr>
        <w:rFonts w:ascii="Arial" w:hAnsi="Arial" w:hint="default"/>
        <w:b w:val="0"/>
        <w:bCs w:val="0"/>
        <w:i w:val="0"/>
        <w:iCs w:val="0"/>
        <w:caps/>
        <w:smallCaps w:val="0"/>
        <w:strike w:val="0"/>
        <w:dstrike w:val="0"/>
        <w:outline w:val="0"/>
        <w:shadow w:val="0"/>
        <w:emboss w:val="0"/>
        <w:imprint w:val="0"/>
        <w:noProof w:val="0"/>
        <w:vanish w:val="0"/>
        <w:spacing w:val="0"/>
        <w:kern w:val="0"/>
        <w:position w:val="0"/>
        <w:u w:val="none"/>
        <w:effect w:val="none"/>
        <w:vertAlign w:val="baseline"/>
        <w:em w:val="none"/>
        <w:lang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6">
      <w:start w:val="1"/>
      <w:numFmt w:val="decimal"/>
      <w:suff w:val="space"/>
      <w:lvlText w:val="%6.%7"/>
      <w:lvlJc w:val="left"/>
      <w:pPr>
        <w:ind w:left="792" w:hanging="792"/>
      </w:pPr>
      <w:rPr>
        <w:rFonts w:hint="default"/>
      </w:rPr>
    </w:lvl>
    <w:lvl w:ilvl="7">
      <w:start w:val="1"/>
      <w:numFmt w:val="decimal"/>
      <w:suff w:val="space"/>
      <w:lvlText w:val="%6.%7.%8"/>
      <w:lvlJc w:val="left"/>
      <w:pPr>
        <w:ind w:left="1037" w:hanging="1037"/>
      </w:pPr>
      <w:rPr>
        <w:rFonts w:hint="default"/>
      </w:rPr>
    </w:lvl>
    <w:lvl w:ilvl="8">
      <w:start w:val="1"/>
      <w:numFmt w:val="decimal"/>
      <w:suff w:val="space"/>
      <w:lvlText w:val="%6.%7.%8.%9"/>
      <w:lvlJc w:val="left"/>
      <w:pPr>
        <w:ind w:left="1037" w:hanging="1037"/>
      </w:pPr>
      <w:rPr>
        <w:rFonts w:hint="default"/>
      </w:rPr>
    </w:lvl>
  </w:abstractNum>
  <w:abstractNum w:abstractNumId="3" w15:restartNumberingAfterBreak="0">
    <w:nsid w:val="09E25177"/>
    <w:multiLevelType w:val="multilevel"/>
    <w:tmpl w:val="0610D6E4"/>
    <w:styleLink w:val="CurrentList12"/>
    <w:lvl w:ilvl="0">
      <w:start w:val="1"/>
      <w:numFmt w:val="decimal"/>
      <w:lvlText w:val="%1"/>
      <w:lvlJc w:val="left"/>
      <w:pPr>
        <w:tabs>
          <w:tab w:val="num" w:pos="288"/>
        </w:tabs>
        <w:ind w:left="576" w:hanging="576"/>
      </w:pPr>
      <w:rPr>
        <w:rFonts w:hint="default"/>
      </w:rPr>
    </w:lvl>
    <w:lvl w:ilvl="1">
      <w:start w:val="1"/>
      <w:numFmt w:val="decimal"/>
      <w:lvlText w:val="%1.%2"/>
      <w:lvlJc w:val="left"/>
      <w:pPr>
        <w:tabs>
          <w:tab w:val="num" w:pos="288"/>
        </w:tabs>
        <w:ind w:left="792" w:hanging="792"/>
      </w:pPr>
      <w:rPr>
        <w:rFonts w:hint="default"/>
      </w:rPr>
    </w:lvl>
    <w:lvl w:ilvl="2">
      <w:start w:val="1"/>
      <w:numFmt w:val="decimal"/>
      <w:lvlText w:val="%1.%2.%3"/>
      <w:lvlJc w:val="left"/>
      <w:pPr>
        <w:tabs>
          <w:tab w:val="num" w:pos="288"/>
        </w:tabs>
        <w:ind w:left="1008" w:hanging="1008"/>
      </w:pPr>
      <w:rPr>
        <w:rFonts w:hint="default"/>
      </w:rPr>
    </w:lvl>
    <w:lvl w:ilvl="3">
      <w:start w:val="1"/>
      <w:numFmt w:val="decimal"/>
      <w:lvlText w:val="%1.%2.%3.%4"/>
      <w:lvlJc w:val="left"/>
      <w:pPr>
        <w:tabs>
          <w:tab w:val="num" w:pos="288"/>
        </w:tabs>
        <w:ind w:left="1008" w:hanging="1008"/>
      </w:pPr>
      <w:rPr>
        <w:rFonts w:hint="default"/>
      </w:rPr>
    </w:lvl>
    <w:lvl w:ilvl="4">
      <w:start w:val="1"/>
      <w:numFmt w:val="decimal"/>
      <w:lvlText w:val="%1.%2.%3.%4.%5"/>
      <w:lvlJc w:val="left"/>
      <w:pPr>
        <w:tabs>
          <w:tab w:val="num" w:pos="288"/>
        </w:tabs>
        <w:ind w:left="1224" w:hanging="1224"/>
      </w:pPr>
      <w:rPr>
        <w:rFonts w:hint="default"/>
      </w:rPr>
    </w:lvl>
    <w:lvl w:ilvl="5">
      <w:start w:val="1"/>
      <w:numFmt w:val="upperLetter"/>
      <w:suff w:val="space"/>
      <w:lvlText w:val="APPENDIX %6:"/>
      <w:lvlJc w:val="left"/>
      <w:pPr>
        <w:ind w:left="0" w:firstLine="0"/>
      </w:pPr>
      <w:rPr>
        <w:rFonts w:ascii="Arial" w:hAnsi="Arial" w:hint="default"/>
        <w:b w:val="0"/>
        <w:bCs w:val="0"/>
        <w:i w:val="0"/>
        <w:iCs w:val="0"/>
        <w:caps/>
        <w:smallCaps w:val="0"/>
        <w:strike w:val="0"/>
        <w:dstrike w:val="0"/>
        <w:outline w:val="0"/>
        <w:shadow w:val="0"/>
        <w:emboss w:val="0"/>
        <w:imprint w:val="0"/>
        <w:noProof w:val="0"/>
        <w:vanish w:val="0"/>
        <w:spacing w:val="0"/>
        <w:kern w:val="0"/>
        <w:position w:val="0"/>
        <w:u w:val="none"/>
        <w:effect w:val="none"/>
        <w:vertAlign w:val="baseline"/>
        <w:em w:val="none"/>
        <w:lang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6">
      <w:start w:val="1"/>
      <w:numFmt w:val="decimal"/>
      <w:suff w:val="space"/>
      <w:lvlText w:val="%6.%7"/>
      <w:lvlJc w:val="left"/>
      <w:pPr>
        <w:ind w:left="792" w:hanging="792"/>
      </w:pPr>
      <w:rPr>
        <w:rFonts w:hint="default"/>
      </w:rPr>
    </w:lvl>
    <w:lvl w:ilvl="7">
      <w:start w:val="1"/>
      <w:numFmt w:val="decimal"/>
      <w:suff w:val="space"/>
      <w:lvlText w:val="%6.%7.%8"/>
      <w:lvlJc w:val="left"/>
      <w:pPr>
        <w:ind w:left="1037" w:hanging="1037"/>
      </w:pPr>
      <w:rPr>
        <w:rFonts w:hint="default"/>
      </w:rPr>
    </w:lvl>
    <w:lvl w:ilvl="8">
      <w:start w:val="1"/>
      <w:numFmt w:val="decimal"/>
      <w:suff w:val="space"/>
      <w:lvlText w:val="%6.%7.%8.%9"/>
      <w:lvlJc w:val="left"/>
      <w:pPr>
        <w:ind w:left="1037" w:hanging="1037"/>
      </w:pPr>
      <w:rPr>
        <w:rFonts w:hint="default"/>
      </w:rPr>
    </w:lvl>
  </w:abstractNum>
  <w:abstractNum w:abstractNumId="4" w15:restartNumberingAfterBreak="0">
    <w:nsid w:val="122F3C1F"/>
    <w:multiLevelType w:val="multilevel"/>
    <w:tmpl w:val="DD105FE4"/>
    <w:numStyleLink w:val="Headings"/>
  </w:abstractNum>
  <w:abstractNum w:abstractNumId="5" w15:restartNumberingAfterBreak="0">
    <w:nsid w:val="13777AB5"/>
    <w:multiLevelType w:val="multilevel"/>
    <w:tmpl w:val="0610D6E4"/>
    <w:styleLink w:val="CurrentList8"/>
    <w:lvl w:ilvl="0">
      <w:start w:val="1"/>
      <w:numFmt w:val="decimal"/>
      <w:lvlText w:val="%1"/>
      <w:lvlJc w:val="left"/>
      <w:pPr>
        <w:tabs>
          <w:tab w:val="num" w:pos="288"/>
        </w:tabs>
        <w:ind w:left="576" w:hanging="576"/>
      </w:pPr>
      <w:rPr>
        <w:rFonts w:hint="default"/>
      </w:rPr>
    </w:lvl>
    <w:lvl w:ilvl="1">
      <w:start w:val="1"/>
      <w:numFmt w:val="decimal"/>
      <w:lvlText w:val="%1.%2"/>
      <w:lvlJc w:val="left"/>
      <w:pPr>
        <w:tabs>
          <w:tab w:val="num" w:pos="288"/>
        </w:tabs>
        <w:ind w:left="792" w:hanging="792"/>
      </w:pPr>
      <w:rPr>
        <w:rFonts w:hint="default"/>
      </w:rPr>
    </w:lvl>
    <w:lvl w:ilvl="2">
      <w:start w:val="1"/>
      <w:numFmt w:val="decimal"/>
      <w:lvlText w:val="%1.%2.%3"/>
      <w:lvlJc w:val="left"/>
      <w:pPr>
        <w:tabs>
          <w:tab w:val="num" w:pos="288"/>
        </w:tabs>
        <w:ind w:left="1008" w:hanging="1008"/>
      </w:pPr>
      <w:rPr>
        <w:rFonts w:hint="default"/>
      </w:rPr>
    </w:lvl>
    <w:lvl w:ilvl="3">
      <w:start w:val="1"/>
      <w:numFmt w:val="decimal"/>
      <w:lvlText w:val="%1.%2.%3.%4"/>
      <w:lvlJc w:val="left"/>
      <w:pPr>
        <w:tabs>
          <w:tab w:val="num" w:pos="288"/>
        </w:tabs>
        <w:ind w:left="1008" w:hanging="1008"/>
      </w:pPr>
      <w:rPr>
        <w:rFonts w:hint="default"/>
      </w:rPr>
    </w:lvl>
    <w:lvl w:ilvl="4">
      <w:start w:val="1"/>
      <w:numFmt w:val="decimal"/>
      <w:lvlText w:val="%1.%2.%3.%4.%5"/>
      <w:lvlJc w:val="left"/>
      <w:pPr>
        <w:tabs>
          <w:tab w:val="num" w:pos="288"/>
        </w:tabs>
        <w:ind w:left="1224" w:hanging="1224"/>
      </w:pPr>
      <w:rPr>
        <w:rFonts w:hint="default"/>
      </w:rPr>
    </w:lvl>
    <w:lvl w:ilvl="5">
      <w:start w:val="1"/>
      <w:numFmt w:val="upperLetter"/>
      <w:suff w:val="space"/>
      <w:lvlText w:val="APPENDIX %6:"/>
      <w:lvlJc w:val="left"/>
      <w:pPr>
        <w:ind w:left="0" w:firstLine="0"/>
      </w:pPr>
      <w:rPr>
        <w:rFonts w:ascii="Arial" w:hAnsi="Arial" w:hint="default"/>
        <w:b w:val="0"/>
        <w:bCs w:val="0"/>
        <w:i w:val="0"/>
        <w:iCs w:val="0"/>
        <w:caps/>
        <w:smallCaps w:val="0"/>
        <w:strike w:val="0"/>
        <w:dstrike w:val="0"/>
        <w:outline w:val="0"/>
        <w:shadow w:val="0"/>
        <w:emboss w:val="0"/>
        <w:imprint w:val="0"/>
        <w:noProof w:val="0"/>
        <w:vanish w:val="0"/>
        <w:spacing w:val="0"/>
        <w:kern w:val="0"/>
        <w:position w:val="0"/>
        <w:u w:val="none"/>
        <w:effect w:val="none"/>
        <w:vertAlign w:val="baseline"/>
        <w:em w:val="none"/>
        <w:lang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6">
      <w:start w:val="1"/>
      <w:numFmt w:val="decimal"/>
      <w:suff w:val="space"/>
      <w:lvlText w:val="%6.%7"/>
      <w:lvlJc w:val="left"/>
      <w:pPr>
        <w:ind w:left="792" w:hanging="792"/>
      </w:pPr>
      <w:rPr>
        <w:rFonts w:hint="default"/>
      </w:rPr>
    </w:lvl>
    <w:lvl w:ilvl="7">
      <w:start w:val="1"/>
      <w:numFmt w:val="decimal"/>
      <w:suff w:val="space"/>
      <w:lvlText w:val="%6.%7.%8"/>
      <w:lvlJc w:val="left"/>
      <w:pPr>
        <w:ind w:left="1037" w:hanging="1037"/>
      </w:pPr>
      <w:rPr>
        <w:rFonts w:hint="default"/>
      </w:rPr>
    </w:lvl>
    <w:lvl w:ilvl="8">
      <w:start w:val="1"/>
      <w:numFmt w:val="decimal"/>
      <w:suff w:val="space"/>
      <w:lvlText w:val="%6.%7.%8.%9"/>
      <w:lvlJc w:val="left"/>
      <w:pPr>
        <w:ind w:left="1037" w:hanging="1037"/>
      </w:pPr>
      <w:rPr>
        <w:rFonts w:hint="default"/>
      </w:rPr>
    </w:lvl>
  </w:abstractNum>
  <w:abstractNum w:abstractNumId="6" w15:restartNumberingAfterBreak="0">
    <w:nsid w:val="17524D52"/>
    <w:multiLevelType w:val="hybridMultilevel"/>
    <w:tmpl w:val="02D066AC"/>
    <w:lvl w:ilvl="0" w:tplc="04090001">
      <w:start w:val="1"/>
      <w:numFmt w:val="bullet"/>
      <w:lvlText w:val=""/>
      <w:lvlJc w:val="left"/>
      <w:pPr>
        <w:ind w:left="763" w:hanging="360"/>
      </w:pPr>
      <w:rPr>
        <w:rFonts w:ascii="Symbol" w:hAnsi="Symbol" w:hint="default"/>
      </w:rPr>
    </w:lvl>
    <w:lvl w:ilvl="1" w:tplc="04090003" w:tentative="1">
      <w:start w:val="1"/>
      <w:numFmt w:val="bullet"/>
      <w:lvlText w:val="o"/>
      <w:lvlJc w:val="left"/>
      <w:pPr>
        <w:ind w:left="1483" w:hanging="360"/>
      </w:pPr>
      <w:rPr>
        <w:rFonts w:ascii="Courier New" w:hAnsi="Courier New" w:cs="Courier New" w:hint="default"/>
      </w:rPr>
    </w:lvl>
    <w:lvl w:ilvl="2" w:tplc="04090005" w:tentative="1">
      <w:start w:val="1"/>
      <w:numFmt w:val="bullet"/>
      <w:lvlText w:val=""/>
      <w:lvlJc w:val="left"/>
      <w:pPr>
        <w:ind w:left="2203" w:hanging="360"/>
      </w:pPr>
      <w:rPr>
        <w:rFonts w:ascii="Wingdings" w:hAnsi="Wingdings" w:hint="default"/>
      </w:rPr>
    </w:lvl>
    <w:lvl w:ilvl="3" w:tplc="04090001" w:tentative="1">
      <w:start w:val="1"/>
      <w:numFmt w:val="bullet"/>
      <w:lvlText w:val=""/>
      <w:lvlJc w:val="left"/>
      <w:pPr>
        <w:ind w:left="2923" w:hanging="360"/>
      </w:pPr>
      <w:rPr>
        <w:rFonts w:ascii="Symbol" w:hAnsi="Symbol" w:hint="default"/>
      </w:rPr>
    </w:lvl>
    <w:lvl w:ilvl="4" w:tplc="04090003" w:tentative="1">
      <w:start w:val="1"/>
      <w:numFmt w:val="bullet"/>
      <w:lvlText w:val="o"/>
      <w:lvlJc w:val="left"/>
      <w:pPr>
        <w:ind w:left="3643" w:hanging="360"/>
      </w:pPr>
      <w:rPr>
        <w:rFonts w:ascii="Courier New" w:hAnsi="Courier New" w:cs="Courier New" w:hint="default"/>
      </w:rPr>
    </w:lvl>
    <w:lvl w:ilvl="5" w:tplc="04090005" w:tentative="1">
      <w:start w:val="1"/>
      <w:numFmt w:val="bullet"/>
      <w:lvlText w:val=""/>
      <w:lvlJc w:val="left"/>
      <w:pPr>
        <w:ind w:left="4363" w:hanging="360"/>
      </w:pPr>
      <w:rPr>
        <w:rFonts w:ascii="Wingdings" w:hAnsi="Wingdings" w:hint="default"/>
      </w:rPr>
    </w:lvl>
    <w:lvl w:ilvl="6" w:tplc="04090001" w:tentative="1">
      <w:start w:val="1"/>
      <w:numFmt w:val="bullet"/>
      <w:lvlText w:val=""/>
      <w:lvlJc w:val="left"/>
      <w:pPr>
        <w:ind w:left="5083" w:hanging="360"/>
      </w:pPr>
      <w:rPr>
        <w:rFonts w:ascii="Symbol" w:hAnsi="Symbol" w:hint="default"/>
      </w:rPr>
    </w:lvl>
    <w:lvl w:ilvl="7" w:tplc="04090003" w:tentative="1">
      <w:start w:val="1"/>
      <w:numFmt w:val="bullet"/>
      <w:lvlText w:val="o"/>
      <w:lvlJc w:val="left"/>
      <w:pPr>
        <w:ind w:left="5803" w:hanging="360"/>
      </w:pPr>
      <w:rPr>
        <w:rFonts w:ascii="Courier New" w:hAnsi="Courier New" w:cs="Courier New" w:hint="default"/>
      </w:rPr>
    </w:lvl>
    <w:lvl w:ilvl="8" w:tplc="04090005" w:tentative="1">
      <w:start w:val="1"/>
      <w:numFmt w:val="bullet"/>
      <w:lvlText w:val=""/>
      <w:lvlJc w:val="left"/>
      <w:pPr>
        <w:ind w:left="6523" w:hanging="360"/>
      </w:pPr>
      <w:rPr>
        <w:rFonts w:ascii="Wingdings" w:hAnsi="Wingdings" w:hint="default"/>
      </w:rPr>
    </w:lvl>
  </w:abstractNum>
  <w:abstractNum w:abstractNumId="7" w15:restartNumberingAfterBreak="0">
    <w:nsid w:val="1BF070F7"/>
    <w:multiLevelType w:val="multilevel"/>
    <w:tmpl w:val="92B6C270"/>
    <w:styleLink w:val="Style1"/>
    <w:lvl w:ilvl="0">
      <w:start w:val="1"/>
      <w:numFmt w:val="upperLetter"/>
      <w:lvlText w:val="%1."/>
      <w:lvlJc w:val="left"/>
      <w:pPr>
        <w:ind w:left="720" w:hanging="360"/>
      </w:pPr>
      <w:rPr>
        <w:rFonts w:hint="default"/>
        <w:color w:val="7CA82B" w:themeColor="accent1"/>
      </w:rPr>
    </w:lvl>
    <w:lvl w:ilvl="1">
      <w:start w:val="1"/>
      <w:numFmt w:val="lowerLetter"/>
      <w:lvlText w:val="%2."/>
      <w:lvlJc w:val="left"/>
      <w:pPr>
        <w:ind w:left="1440" w:hanging="360"/>
      </w:pPr>
      <w:rPr>
        <w:rFonts w:hint="default"/>
        <w:color w:val="7CA82B" w:themeColor="accent1"/>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8" w15:restartNumberingAfterBreak="0">
    <w:nsid w:val="1C4A01C3"/>
    <w:multiLevelType w:val="multilevel"/>
    <w:tmpl w:val="0610D6E4"/>
    <w:styleLink w:val="CurrentList15"/>
    <w:lvl w:ilvl="0">
      <w:start w:val="1"/>
      <w:numFmt w:val="decimal"/>
      <w:lvlText w:val="%1"/>
      <w:lvlJc w:val="left"/>
      <w:pPr>
        <w:tabs>
          <w:tab w:val="num" w:pos="288"/>
        </w:tabs>
        <w:ind w:left="576" w:hanging="576"/>
      </w:pPr>
      <w:rPr>
        <w:rFonts w:hint="default"/>
      </w:rPr>
    </w:lvl>
    <w:lvl w:ilvl="1">
      <w:start w:val="1"/>
      <w:numFmt w:val="decimal"/>
      <w:lvlText w:val="%1.%2"/>
      <w:lvlJc w:val="left"/>
      <w:pPr>
        <w:tabs>
          <w:tab w:val="num" w:pos="288"/>
        </w:tabs>
        <w:ind w:left="792" w:hanging="792"/>
      </w:pPr>
      <w:rPr>
        <w:rFonts w:hint="default"/>
      </w:rPr>
    </w:lvl>
    <w:lvl w:ilvl="2">
      <w:start w:val="1"/>
      <w:numFmt w:val="decimal"/>
      <w:lvlText w:val="%1.%2.%3"/>
      <w:lvlJc w:val="left"/>
      <w:pPr>
        <w:tabs>
          <w:tab w:val="num" w:pos="288"/>
        </w:tabs>
        <w:ind w:left="1008" w:hanging="1008"/>
      </w:pPr>
      <w:rPr>
        <w:rFonts w:hint="default"/>
      </w:rPr>
    </w:lvl>
    <w:lvl w:ilvl="3">
      <w:start w:val="1"/>
      <w:numFmt w:val="decimal"/>
      <w:lvlText w:val="%1.%2.%3.%4"/>
      <w:lvlJc w:val="left"/>
      <w:pPr>
        <w:tabs>
          <w:tab w:val="num" w:pos="288"/>
        </w:tabs>
        <w:ind w:left="1008" w:hanging="1008"/>
      </w:pPr>
      <w:rPr>
        <w:rFonts w:hint="default"/>
      </w:rPr>
    </w:lvl>
    <w:lvl w:ilvl="4">
      <w:start w:val="1"/>
      <w:numFmt w:val="decimal"/>
      <w:lvlText w:val="%1.%2.%3.%4.%5"/>
      <w:lvlJc w:val="left"/>
      <w:pPr>
        <w:tabs>
          <w:tab w:val="num" w:pos="288"/>
        </w:tabs>
        <w:ind w:left="1224" w:hanging="1224"/>
      </w:pPr>
      <w:rPr>
        <w:rFonts w:hint="default"/>
      </w:rPr>
    </w:lvl>
    <w:lvl w:ilvl="5">
      <w:start w:val="1"/>
      <w:numFmt w:val="upperLetter"/>
      <w:suff w:val="space"/>
      <w:lvlText w:val="APPENDIX %6:"/>
      <w:lvlJc w:val="left"/>
      <w:pPr>
        <w:ind w:left="0" w:firstLine="0"/>
      </w:pPr>
      <w:rPr>
        <w:rFonts w:ascii="Arial" w:hAnsi="Arial" w:hint="default"/>
        <w:b w:val="0"/>
        <w:bCs w:val="0"/>
        <w:i w:val="0"/>
        <w:iCs w:val="0"/>
        <w:caps/>
        <w:smallCaps w:val="0"/>
        <w:strike w:val="0"/>
        <w:dstrike w:val="0"/>
        <w:outline w:val="0"/>
        <w:shadow w:val="0"/>
        <w:emboss w:val="0"/>
        <w:imprint w:val="0"/>
        <w:noProof w:val="0"/>
        <w:vanish w:val="0"/>
        <w:spacing w:val="0"/>
        <w:kern w:val="0"/>
        <w:position w:val="0"/>
        <w:u w:val="none"/>
        <w:effect w:val="none"/>
        <w:vertAlign w:val="baseline"/>
        <w:em w:val="none"/>
        <w:lang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6">
      <w:start w:val="1"/>
      <w:numFmt w:val="decimal"/>
      <w:suff w:val="space"/>
      <w:lvlText w:val="%6.%7"/>
      <w:lvlJc w:val="left"/>
      <w:pPr>
        <w:ind w:left="792" w:hanging="792"/>
      </w:pPr>
      <w:rPr>
        <w:rFonts w:hint="default"/>
      </w:rPr>
    </w:lvl>
    <w:lvl w:ilvl="7">
      <w:start w:val="1"/>
      <w:numFmt w:val="decimal"/>
      <w:suff w:val="space"/>
      <w:lvlText w:val="%6.%7.%8"/>
      <w:lvlJc w:val="left"/>
      <w:pPr>
        <w:ind w:left="1037" w:hanging="1037"/>
      </w:pPr>
      <w:rPr>
        <w:rFonts w:hint="default"/>
      </w:rPr>
    </w:lvl>
    <w:lvl w:ilvl="8">
      <w:start w:val="1"/>
      <w:numFmt w:val="decimal"/>
      <w:suff w:val="space"/>
      <w:lvlText w:val="%6.%7.%8.%9"/>
      <w:lvlJc w:val="left"/>
      <w:pPr>
        <w:ind w:left="1037" w:hanging="1037"/>
      </w:pPr>
      <w:rPr>
        <w:rFonts w:hint="default"/>
      </w:rPr>
    </w:lvl>
  </w:abstractNum>
  <w:abstractNum w:abstractNumId="9" w15:restartNumberingAfterBreak="0">
    <w:nsid w:val="1FA12AAF"/>
    <w:multiLevelType w:val="hybridMultilevel"/>
    <w:tmpl w:val="F2729E88"/>
    <w:lvl w:ilvl="0" w:tplc="F580CC1E">
      <w:start w:val="1"/>
      <w:numFmt w:val="bullet"/>
      <w:pStyle w:val="ARTDocument-Bulletlevel2"/>
      <w:lvlText w:val=""/>
      <w:lvlJc w:val="left"/>
      <w:pPr>
        <w:ind w:left="648" w:hanging="360"/>
      </w:pPr>
      <w:rPr>
        <w:rFonts w:ascii="Wingdings 2" w:hAnsi="Wingdings 2" w:hint="default"/>
        <w:color w:val="7CA82B" w:themeColor="accent1"/>
      </w:rPr>
    </w:lvl>
    <w:lvl w:ilvl="1" w:tplc="C666D92E">
      <w:start w:val="1"/>
      <w:numFmt w:val="bullet"/>
      <w:lvlText w:val="o"/>
      <w:lvlJc w:val="left"/>
      <w:pPr>
        <w:ind w:left="1368" w:hanging="360"/>
      </w:pPr>
      <w:rPr>
        <w:rFonts w:ascii="Courier New" w:hAnsi="Courier New" w:cs="Courier New" w:hint="default"/>
      </w:rPr>
    </w:lvl>
    <w:lvl w:ilvl="2" w:tplc="1DD6E57A" w:tentative="1">
      <w:start w:val="1"/>
      <w:numFmt w:val="bullet"/>
      <w:lvlText w:val=""/>
      <w:lvlJc w:val="left"/>
      <w:pPr>
        <w:ind w:left="2088" w:hanging="360"/>
      </w:pPr>
      <w:rPr>
        <w:rFonts w:ascii="Wingdings" w:hAnsi="Wingdings" w:hint="default"/>
      </w:rPr>
    </w:lvl>
    <w:lvl w:ilvl="3" w:tplc="04090001" w:tentative="1">
      <w:start w:val="1"/>
      <w:numFmt w:val="bullet"/>
      <w:lvlText w:val=""/>
      <w:lvlJc w:val="left"/>
      <w:pPr>
        <w:ind w:left="2808" w:hanging="360"/>
      </w:pPr>
      <w:rPr>
        <w:rFonts w:ascii="Symbol" w:hAnsi="Symbol" w:hint="default"/>
      </w:rPr>
    </w:lvl>
    <w:lvl w:ilvl="4" w:tplc="04090003" w:tentative="1">
      <w:start w:val="1"/>
      <w:numFmt w:val="bullet"/>
      <w:lvlText w:val="o"/>
      <w:lvlJc w:val="left"/>
      <w:pPr>
        <w:ind w:left="3528" w:hanging="360"/>
      </w:pPr>
      <w:rPr>
        <w:rFonts w:ascii="Courier New" w:hAnsi="Courier New" w:cs="Courier New" w:hint="default"/>
      </w:rPr>
    </w:lvl>
    <w:lvl w:ilvl="5" w:tplc="04090005" w:tentative="1">
      <w:start w:val="1"/>
      <w:numFmt w:val="bullet"/>
      <w:lvlText w:val=""/>
      <w:lvlJc w:val="left"/>
      <w:pPr>
        <w:ind w:left="4248" w:hanging="360"/>
      </w:pPr>
      <w:rPr>
        <w:rFonts w:ascii="Wingdings" w:hAnsi="Wingdings" w:hint="default"/>
      </w:rPr>
    </w:lvl>
    <w:lvl w:ilvl="6" w:tplc="04090001" w:tentative="1">
      <w:start w:val="1"/>
      <w:numFmt w:val="bullet"/>
      <w:lvlText w:val=""/>
      <w:lvlJc w:val="left"/>
      <w:pPr>
        <w:ind w:left="4968" w:hanging="360"/>
      </w:pPr>
      <w:rPr>
        <w:rFonts w:ascii="Symbol" w:hAnsi="Symbol" w:hint="default"/>
      </w:rPr>
    </w:lvl>
    <w:lvl w:ilvl="7" w:tplc="04090003" w:tentative="1">
      <w:start w:val="1"/>
      <w:numFmt w:val="bullet"/>
      <w:lvlText w:val="o"/>
      <w:lvlJc w:val="left"/>
      <w:pPr>
        <w:ind w:left="5688" w:hanging="360"/>
      </w:pPr>
      <w:rPr>
        <w:rFonts w:ascii="Courier New" w:hAnsi="Courier New" w:cs="Courier New" w:hint="default"/>
      </w:rPr>
    </w:lvl>
    <w:lvl w:ilvl="8" w:tplc="04090005" w:tentative="1">
      <w:start w:val="1"/>
      <w:numFmt w:val="bullet"/>
      <w:lvlText w:val=""/>
      <w:lvlJc w:val="left"/>
      <w:pPr>
        <w:ind w:left="6408" w:hanging="360"/>
      </w:pPr>
      <w:rPr>
        <w:rFonts w:ascii="Wingdings" w:hAnsi="Wingdings" w:hint="default"/>
      </w:rPr>
    </w:lvl>
  </w:abstractNum>
  <w:abstractNum w:abstractNumId="10" w15:restartNumberingAfterBreak="0">
    <w:nsid w:val="242C6CE4"/>
    <w:multiLevelType w:val="multilevel"/>
    <w:tmpl w:val="0610D6E4"/>
    <w:styleLink w:val="CurrentList10"/>
    <w:lvl w:ilvl="0">
      <w:start w:val="1"/>
      <w:numFmt w:val="decimal"/>
      <w:lvlText w:val="%1"/>
      <w:lvlJc w:val="left"/>
      <w:pPr>
        <w:tabs>
          <w:tab w:val="num" w:pos="288"/>
        </w:tabs>
        <w:ind w:left="576" w:hanging="576"/>
      </w:pPr>
      <w:rPr>
        <w:rFonts w:hint="default"/>
      </w:rPr>
    </w:lvl>
    <w:lvl w:ilvl="1">
      <w:start w:val="1"/>
      <w:numFmt w:val="decimal"/>
      <w:lvlText w:val="%1.%2"/>
      <w:lvlJc w:val="left"/>
      <w:pPr>
        <w:tabs>
          <w:tab w:val="num" w:pos="288"/>
        </w:tabs>
        <w:ind w:left="792" w:hanging="792"/>
      </w:pPr>
      <w:rPr>
        <w:rFonts w:hint="default"/>
      </w:rPr>
    </w:lvl>
    <w:lvl w:ilvl="2">
      <w:start w:val="1"/>
      <w:numFmt w:val="decimal"/>
      <w:lvlText w:val="%1.%2.%3"/>
      <w:lvlJc w:val="left"/>
      <w:pPr>
        <w:tabs>
          <w:tab w:val="num" w:pos="288"/>
        </w:tabs>
        <w:ind w:left="1008" w:hanging="1008"/>
      </w:pPr>
      <w:rPr>
        <w:rFonts w:hint="default"/>
      </w:rPr>
    </w:lvl>
    <w:lvl w:ilvl="3">
      <w:start w:val="1"/>
      <w:numFmt w:val="decimal"/>
      <w:lvlText w:val="%1.%2.%3.%4"/>
      <w:lvlJc w:val="left"/>
      <w:pPr>
        <w:tabs>
          <w:tab w:val="num" w:pos="288"/>
        </w:tabs>
        <w:ind w:left="1008" w:hanging="1008"/>
      </w:pPr>
      <w:rPr>
        <w:rFonts w:hint="default"/>
      </w:rPr>
    </w:lvl>
    <w:lvl w:ilvl="4">
      <w:start w:val="1"/>
      <w:numFmt w:val="decimal"/>
      <w:lvlText w:val="%1.%2.%3.%4.%5"/>
      <w:lvlJc w:val="left"/>
      <w:pPr>
        <w:tabs>
          <w:tab w:val="num" w:pos="288"/>
        </w:tabs>
        <w:ind w:left="1224" w:hanging="1224"/>
      </w:pPr>
      <w:rPr>
        <w:rFonts w:hint="default"/>
      </w:rPr>
    </w:lvl>
    <w:lvl w:ilvl="5">
      <w:start w:val="1"/>
      <w:numFmt w:val="upperLetter"/>
      <w:suff w:val="space"/>
      <w:lvlText w:val="APPENDIX %6:"/>
      <w:lvlJc w:val="left"/>
      <w:pPr>
        <w:ind w:left="0" w:firstLine="0"/>
      </w:pPr>
      <w:rPr>
        <w:rFonts w:ascii="Arial" w:hAnsi="Arial" w:hint="default"/>
        <w:b w:val="0"/>
        <w:bCs w:val="0"/>
        <w:i w:val="0"/>
        <w:iCs w:val="0"/>
        <w:caps/>
        <w:smallCaps w:val="0"/>
        <w:strike w:val="0"/>
        <w:dstrike w:val="0"/>
        <w:outline w:val="0"/>
        <w:shadow w:val="0"/>
        <w:emboss w:val="0"/>
        <w:imprint w:val="0"/>
        <w:noProof w:val="0"/>
        <w:vanish w:val="0"/>
        <w:spacing w:val="0"/>
        <w:kern w:val="0"/>
        <w:position w:val="0"/>
        <w:u w:val="none"/>
        <w:effect w:val="none"/>
        <w:vertAlign w:val="baseline"/>
        <w:em w:val="none"/>
        <w:lang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6">
      <w:start w:val="1"/>
      <w:numFmt w:val="decimal"/>
      <w:suff w:val="space"/>
      <w:lvlText w:val="%6.%7"/>
      <w:lvlJc w:val="left"/>
      <w:pPr>
        <w:ind w:left="792" w:hanging="792"/>
      </w:pPr>
      <w:rPr>
        <w:rFonts w:hint="default"/>
      </w:rPr>
    </w:lvl>
    <w:lvl w:ilvl="7">
      <w:start w:val="1"/>
      <w:numFmt w:val="decimal"/>
      <w:suff w:val="space"/>
      <w:lvlText w:val="%6.%7.%8"/>
      <w:lvlJc w:val="left"/>
      <w:pPr>
        <w:ind w:left="1037" w:hanging="1037"/>
      </w:pPr>
      <w:rPr>
        <w:rFonts w:hint="default"/>
      </w:rPr>
    </w:lvl>
    <w:lvl w:ilvl="8">
      <w:start w:val="1"/>
      <w:numFmt w:val="decimal"/>
      <w:suff w:val="space"/>
      <w:lvlText w:val="%6.%7.%8.%9"/>
      <w:lvlJc w:val="left"/>
      <w:pPr>
        <w:ind w:left="1037" w:hanging="1037"/>
      </w:pPr>
      <w:rPr>
        <w:rFonts w:hint="default"/>
      </w:rPr>
    </w:lvl>
  </w:abstractNum>
  <w:abstractNum w:abstractNumId="11" w15:restartNumberingAfterBreak="0">
    <w:nsid w:val="25EB5071"/>
    <w:multiLevelType w:val="multilevel"/>
    <w:tmpl w:val="F402ABAC"/>
    <w:styleLink w:val="ChapterHeadings"/>
    <w:lvl w:ilvl="0">
      <w:start w:val="1"/>
      <w:numFmt w:val="decimal"/>
      <w:suff w:val="space"/>
      <w:lvlText w:val="CHAPTER %1:"/>
      <w:lvlJc w:val="left"/>
      <w:pPr>
        <w:ind w:left="0" w:firstLine="0"/>
      </w:pPr>
      <w:rPr>
        <w:rFonts w:hint="default"/>
      </w:rPr>
    </w:lvl>
    <w:lvl w:ilvl="1">
      <w:start w:val="1"/>
      <w:numFmt w:val="upperLetter"/>
      <w:suff w:val="space"/>
      <w:lvlText w:val="%1.%2"/>
      <w:lvlJc w:val="left"/>
      <w:pPr>
        <w:ind w:left="576" w:hanging="576"/>
      </w:pPr>
      <w:rPr>
        <w:rFonts w:hint="default"/>
        <w:caps/>
      </w:rPr>
    </w:lvl>
    <w:lvl w:ilvl="2">
      <w:start w:val="1"/>
      <w:numFmt w:val="decimal"/>
      <w:suff w:val="space"/>
      <w:lvlText w:val="%1.%2.%3"/>
      <w:lvlJc w:val="left"/>
      <w:pPr>
        <w:ind w:left="1080" w:hanging="1080"/>
      </w:pPr>
      <w:rPr>
        <w:rFonts w:hint="default"/>
      </w:rPr>
    </w:lvl>
    <w:lvl w:ilvl="3">
      <w:start w:val="1"/>
      <w:numFmt w:val="decimal"/>
      <w:suff w:val="space"/>
      <w:lvlText w:val="%1.%2.%3.%4"/>
      <w:lvlJc w:val="left"/>
      <w:pPr>
        <w:ind w:left="1152" w:hanging="1152"/>
      </w:pPr>
      <w:rPr>
        <w:rFonts w:hint="default"/>
      </w:rPr>
    </w:lvl>
    <w:lvl w:ilvl="4">
      <w:start w:val="1"/>
      <w:numFmt w:val="decimal"/>
      <w:suff w:val="space"/>
      <w:lvlText w:val="%1.%2.%3.%4.%5"/>
      <w:lvlJc w:val="left"/>
      <w:pPr>
        <w:ind w:left="1368" w:hanging="1368"/>
      </w:pPr>
      <w:rPr>
        <w:rFonts w:hint="default"/>
      </w:rPr>
    </w:lvl>
    <w:lvl w:ilvl="5">
      <w:start w:val="1"/>
      <w:numFmt w:val="upperLetter"/>
      <w:suff w:val="space"/>
      <w:lvlText w:val="APPENDIX %6:"/>
      <w:lvlJc w:val="left"/>
      <w:pPr>
        <w:ind w:left="0" w:firstLine="0"/>
      </w:pPr>
      <w:rPr>
        <w:rFonts w:hint="default"/>
      </w:rPr>
    </w:lvl>
    <w:lvl w:ilvl="6">
      <w:start w:val="1"/>
      <w:numFmt w:val="decimal"/>
      <w:suff w:val="space"/>
      <w:lvlText w:val="%6.%7"/>
      <w:lvlJc w:val="left"/>
      <w:pPr>
        <w:ind w:left="792" w:hanging="792"/>
      </w:pPr>
      <w:rPr>
        <w:rFonts w:hint="default"/>
      </w:rPr>
    </w:lvl>
    <w:lvl w:ilvl="7">
      <w:start w:val="1"/>
      <w:numFmt w:val="decimal"/>
      <w:suff w:val="space"/>
      <w:lvlText w:val="%6.%7.%8"/>
      <w:lvlJc w:val="left"/>
      <w:pPr>
        <w:ind w:left="1037" w:hanging="1037"/>
      </w:pPr>
      <w:rPr>
        <w:rFonts w:hint="default"/>
      </w:rPr>
    </w:lvl>
    <w:lvl w:ilvl="8">
      <w:start w:val="1"/>
      <w:numFmt w:val="decimal"/>
      <w:suff w:val="space"/>
      <w:lvlText w:val="%6.%7.%8.%9"/>
      <w:lvlJc w:val="left"/>
      <w:pPr>
        <w:ind w:left="1037" w:hanging="1037"/>
      </w:pPr>
      <w:rPr>
        <w:rFonts w:hint="default"/>
      </w:rPr>
    </w:lvl>
  </w:abstractNum>
  <w:abstractNum w:abstractNumId="12" w15:restartNumberingAfterBreak="0">
    <w:nsid w:val="287B2BBA"/>
    <w:multiLevelType w:val="multilevel"/>
    <w:tmpl w:val="0CCE786C"/>
    <w:styleLink w:val="CurrentList18"/>
    <w:lvl w:ilvl="0">
      <w:start w:val="1"/>
      <w:numFmt w:val="bullet"/>
      <w:lvlText w:val=""/>
      <w:lvlJc w:val="left"/>
      <w:pPr>
        <w:ind w:left="360" w:hanging="360"/>
      </w:pPr>
      <w:rPr>
        <w:rFonts w:ascii="Wingdings 2" w:hAnsi="Wingdings 2" w:hint="default"/>
        <w:color w:val="3C8A2E"/>
      </w:rPr>
    </w:lvl>
    <w:lvl w:ilvl="1">
      <w:start w:val="1"/>
      <w:numFmt w:val="bullet"/>
      <w:lvlText w:val="o"/>
      <w:lvlJc w:val="left"/>
      <w:pPr>
        <w:ind w:left="1080" w:hanging="360"/>
      </w:pPr>
      <w:rPr>
        <w:rFonts w:ascii="Courier New" w:hAnsi="Courier New" w:cs="Courier New" w:hint="default"/>
      </w:rPr>
    </w:lvl>
    <w:lvl w:ilvl="2">
      <w:start w:val="1"/>
      <w:numFmt w:val="bullet"/>
      <w:lvlText w:val=""/>
      <w:lvlJc w:val="left"/>
      <w:pPr>
        <w:ind w:left="1800" w:hanging="360"/>
      </w:pPr>
      <w:rPr>
        <w:rFonts w:ascii="Wingdings" w:hAnsi="Wingdings" w:hint="default"/>
      </w:rPr>
    </w:lvl>
    <w:lvl w:ilvl="3">
      <w:start w:val="1"/>
      <w:numFmt w:val="bullet"/>
      <w:lvlText w:val=""/>
      <w:lvlJc w:val="left"/>
      <w:pPr>
        <w:ind w:left="2520" w:hanging="360"/>
      </w:pPr>
      <w:rPr>
        <w:rFonts w:ascii="Symbol" w:hAnsi="Symbol" w:hint="default"/>
      </w:rPr>
    </w:lvl>
    <w:lvl w:ilvl="4">
      <w:start w:val="1"/>
      <w:numFmt w:val="bullet"/>
      <w:lvlText w:val="o"/>
      <w:lvlJc w:val="left"/>
      <w:pPr>
        <w:ind w:left="3240" w:hanging="360"/>
      </w:pPr>
      <w:rPr>
        <w:rFonts w:ascii="Courier New" w:hAnsi="Courier New" w:cs="Courier New" w:hint="default"/>
      </w:rPr>
    </w:lvl>
    <w:lvl w:ilvl="5">
      <w:start w:val="1"/>
      <w:numFmt w:val="bullet"/>
      <w:lvlText w:val=""/>
      <w:lvlJc w:val="left"/>
      <w:pPr>
        <w:ind w:left="3960" w:hanging="360"/>
      </w:pPr>
      <w:rPr>
        <w:rFonts w:ascii="Wingdings" w:hAnsi="Wingdings" w:hint="default"/>
      </w:rPr>
    </w:lvl>
    <w:lvl w:ilvl="6">
      <w:start w:val="1"/>
      <w:numFmt w:val="bullet"/>
      <w:lvlText w:val=""/>
      <w:lvlJc w:val="left"/>
      <w:pPr>
        <w:ind w:left="4680" w:hanging="360"/>
      </w:pPr>
      <w:rPr>
        <w:rFonts w:ascii="Symbol" w:hAnsi="Symbol" w:hint="default"/>
      </w:rPr>
    </w:lvl>
    <w:lvl w:ilvl="7">
      <w:start w:val="1"/>
      <w:numFmt w:val="bullet"/>
      <w:lvlText w:val="o"/>
      <w:lvlJc w:val="left"/>
      <w:pPr>
        <w:ind w:left="5400" w:hanging="360"/>
      </w:pPr>
      <w:rPr>
        <w:rFonts w:ascii="Courier New" w:hAnsi="Courier New" w:cs="Courier New" w:hint="default"/>
      </w:rPr>
    </w:lvl>
    <w:lvl w:ilvl="8">
      <w:start w:val="1"/>
      <w:numFmt w:val="bullet"/>
      <w:lvlText w:val=""/>
      <w:lvlJc w:val="left"/>
      <w:pPr>
        <w:ind w:left="6120" w:hanging="360"/>
      </w:pPr>
      <w:rPr>
        <w:rFonts w:ascii="Wingdings" w:hAnsi="Wingdings" w:hint="default"/>
      </w:rPr>
    </w:lvl>
  </w:abstractNum>
  <w:abstractNum w:abstractNumId="13" w15:restartNumberingAfterBreak="0">
    <w:nsid w:val="2D72251C"/>
    <w:multiLevelType w:val="multilevel"/>
    <w:tmpl w:val="0610D6E4"/>
    <w:styleLink w:val="CurrentList6"/>
    <w:lvl w:ilvl="0">
      <w:start w:val="1"/>
      <w:numFmt w:val="decimal"/>
      <w:lvlText w:val="%1"/>
      <w:lvlJc w:val="left"/>
      <w:pPr>
        <w:tabs>
          <w:tab w:val="num" w:pos="288"/>
        </w:tabs>
        <w:ind w:left="576" w:hanging="576"/>
      </w:pPr>
      <w:rPr>
        <w:rFonts w:hint="default"/>
      </w:rPr>
    </w:lvl>
    <w:lvl w:ilvl="1">
      <w:start w:val="1"/>
      <w:numFmt w:val="decimal"/>
      <w:lvlText w:val="%1.%2"/>
      <w:lvlJc w:val="left"/>
      <w:pPr>
        <w:tabs>
          <w:tab w:val="num" w:pos="288"/>
        </w:tabs>
        <w:ind w:left="792" w:hanging="792"/>
      </w:pPr>
      <w:rPr>
        <w:rFonts w:hint="default"/>
      </w:rPr>
    </w:lvl>
    <w:lvl w:ilvl="2">
      <w:start w:val="1"/>
      <w:numFmt w:val="decimal"/>
      <w:lvlText w:val="%1.%2.%3"/>
      <w:lvlJc w:val="left"/>
      <w:pPr>
        <w:tabs>
          <w:tab w:val="num" w:pos="288"/>
        </w:tabs>
        <w:ind w:left="1008" w:hanging="1008"/>
      </w:pPr>
      <w:rPr>
        <w:rFonts w:hint="default"/>
      </w:rPr>
    </w:lvl>
    <w:lvl w:ilvl="3">
      <w:start w:val="1"/>
      <w:numFmt w:val="decimal"/>
      <w:lvlText w:val="%1.%2.%3.%4"/>
      <w:lvlJc w:val="left"/>
      <w:pPr>
        <w:tabs>
          <w:tab w:val="num" w:pos="288"/>
        </w:tabs>
        <w:ind w:left="1008" w:hanging="1008"/>
      </w:pPr>
      <w:rPr>
        <w:rFonts w:hint="default"/>
      </w:rPr>
    </w:lvl>
    <w:lvl w:ilvl="4">
      <w:start w:val="1"/>
      <w:numFmt w:val="decimal"/>
      <w:lvlText w:val="%1.%2.%3.%4.%5"/>
      <w:lvlJc w:val="left"/>
      <w:pPr>
        <w:tabs>
          <w:tab w:val="num" w:pos="288"/>
        </w:tabs>
        <w:ind w:left="1224" w:hanging="1224"/>
      </w:pPr>
      <w:rPr>
        <w:rFonts w:hint="default"/>
      </w:rPr>
    </w:lvl>
    <w:lvl w:ilvl="5">
      <w:start w:val="1"/>
      <w:numFmt w:val="upperLetter"/>
      <w:suff w:val="space"/>
      <w:lvlText w:val="APPENDIX %6:"/>
      <w:lvlJc w:val="left"/>
      <w:pPr>
        <w:ind w:left="0" w:firstLine="0"/>
      </w:pPr>
      <w:rPr>
        <w:rFonts w:ascii="Arial" w:hAnsi="Arial" w:hint="default"/>
        <w:b w:val="0"/>
        <w:bCs w:val="0"/>
        <w:i w:val="0"/>
        <w:iCs w:val="0"/>
        <w:caps/>
        <w:smallCaps w:val="0"/>
        <w:strike w:val="0"/>
        <w:dstrike w:val="0"/>
        <w:outline w:val="0"/>
        <w:shadow w:val="0"/>
        <w:emboss w:val="0"/>
        <w:imprint w:val="0"/>
        <w:noProof w:val="0"/>
        <w:vanish w:val="0"/>
        <w:spacing w:val="0"/>
        <w:kern w:val="0"/>
        <w:position w:val="0"/>
        <w:u w:val="none"/>
        <w:effect w:val="none"/>
        <w:vertAlign w:val="baseline"/>
        <w:em w:val="none"/>
        <w:lang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6">
      <w:start w:val="1"/>
      <w:numFmt w:val="decimal"/>
      <w:suff w:val="space"/>
      <w:lvlText w:val="%6.%7"/>
      <w:lvlJc w:val="left"/>
      <w:pPr>
        <w:ind w:left="792" w:hanging="792"/>
      </w:pPr>
      <w:rPr>
        <w:rFonts w:hint="default"/>
      </w:rPr>
    </w:lvl>
    <w:lvl w:ilvl="7">
      <w:start w:val="1"/>
      <w:numFmt w:val="decimal"/>
      <w:suff w:val="space"/>
      <w:lvlText w:val="%6.%7.%8"/>
      <w:lvlJc w:val="left"/>
      <w:pPr>
        <w:ind w:left="1037" w:hanging="1037"/>
      </w:pPr>
      <w:rPr>
        <w:rFonts w:hint="default"/>
      </w:rPr>
    </w:lvl>
    <w:lvl w:ilvl="8">
      <w:start w:val="1"/>
      <w:numFmt w:val="decimal"/>
      <w:suff w:val="space"/>
      <w:lvlText w:val="%6.%7.%8.%9"/>
      <w:lvlJc w:val="left"/>
      <w:pPr>
        <w:ind w:left="1037" w:hanging="1037"/>
      </w:pPr>
      <w:rPr>
        <w:rFonts w:hint="default"/>
      </w:rPr>
    </w:lvl>
  </w:abstractNum>
  <w:abstractNum w:abstractNumId="14" w15:restartNumberingAfterBreak="0">
    <w:nsid w:val="2DE44B2C"/>
    <w:multiLevelType w:val="hybridMultilevel"/>
    <w:tmpl w:val="EBF0F378"/>
    <w:lvl w:ilvl="0" w:tplc="764CDE2E">
      <w:start w:val="1"/>
      <w:numFmt w:val="bullet"/>
      <w:pStyle w:val="ART3Footer-bullet"/>
      <w:lvlText w:val=""/>
      <w:lvlJc w:val="left"/>
      <w:pPr>
        <w:ind w:left="504" w:hanging="360"/>
      </w:pPr>
      <w:rPr>
        <w:rFonts w:ascii="Wingdings" w:hAnsi="Wingdings" w:hint="default"/>
        <w:color w:val="7CA82B" w:themeColor="accent1"/>
      </w:rPr>
    </w:lvl>
    <w:lvl w:ilvl="1" w:tplc="D574673C">
      <w:start w:val="1"/>
      <w:numFmt w:val="bullet"/>
      <w:lvlText w:val="o"/>
      <w:lvlJc w:val="left"/>
      <w:pPr>
        <w:ind w:left="1080" w:hanging="360"/>
      </w:pPr>
      <w:rPr>
        <w:rFonts w:ascii="Courier New" w:hAnsi="Courier New" w:cs="Courier New" w:hint="default"/>
      </w:rPr>
    </w:lvl>
    <w:lvl w:ilvl="2" w:tplc="EBEC6CF8" w:tentative="1">
      <w:start w:val="1"/>
      <w:numFmt w:val="bullet"/>
      <w:lvlText w:val=""/>
      <w:lvlJc w:val="left"/>
      <w:pPr>
        <w:ind w:left="1800" w:hanging="360"/>
      </w:pPr>
      <w:rPr>
        <w:rFonts w:ascii="Wingdings" w:hAnsi="Wingdings" w:hint="default"/>
      </w:rPr>
    </w:lvl>
    <w:lvl w:ilvl="3" w:tplc="E16ED462" w:tentative="1">
      <w:start w:val="1"/>
      <w:numFmt w:val="bullet"/>
      <w:lvlText w:val=""/>
      <w:lvlJc w:val="left"/>
      <w:pPr>
        <w:ind w:left="2520" w:hanging="360"/>
      </w:pPr>
      <w:rPr>
        <w:rFonts w:ascii="Symbol" w:hAnsi="Symbol" w:hint="default"/>
      </w:rPr>
    </w:lvl>
    <w:lvl w:ilvl="4" w:tplc="74CAE680" w:tentative="1">
      <w:start w:val="1"/>
      <w:numFmt w:val="bullet"/>
      <w:lvlText w:val="o"/>
      <w:lvlJc w:val="left"/>
      <w:pPr>
        <w:ind w:left="3240" w:hanging="360"/>
      </w:pPr>
      <w:rPr>
        <w:rFonts w:ascii="Courier New" w:hAnsi="Courier New" w:cs="Courier New" w:hint="default"/>
      </w:rPr>
    </w:lvl>
    <w:lvl w:ilvl="5" w:tplc="48928C5A" w:tentative="1">
      <w:start w:val="1"/>
      <w:numFmt w:val="bullet"/>
      <w:lvlText w:val=""/>
      <w:lvlJc w:val="left"/>
      <w:pPr>
        <w:ind w:left="3960" w:hanging="360"/>
      </w:pPr>
      <w:rPr>
        <w:rFonts w:ascii="Wingdings" w:hAnsi="Wingdings" w:hint="default"/>
      </w:rPr>
    </w:lvl>
    <w:lvl w:ilvl="6" w:tplc="CA26BE32" w:tentative="1">
      <w:start w:val="1"/>
      <w:numFmt w:val="bullet"/>
      <w:lvlText w:val=""/>
      <w:lvlJc w:val="left"/>
      <w:pPr>
        <w:ind w:left="4680" w:hanging="360"/>
      </w:pPr>
      <w:rPr>
        <w:rFonts w:ascii="Symbol" w:hAnsi="Symbol" w:hint="default"/>
      </w:rPr>
    </w:lvl>
    <w:lvl w:ilvl="7" w:tplc="2C38C52C" w:tentative="1">
      <w:start w:val="1"/>
      <w:numFmt w:val="bullet"/>
      <w:lvlText w:val="o"/>
      <w:lvlJc w:val="left"/>
      <w:pPr>
        <w:ind w:left="5400" w:hanging="360"/>
      </w:pPr>
      <w:rPr>
        <w:rFonts w:ascii="Courier New" w:hAnsi="Courier New" w:cs="Courier New" w:hint="default"/>
      </w:rPr>
    </w:lvl>
    <w:lvl w:ilvl="8" w:tplc="9DEA8B4A" w:tentative="1">
      <w:start w:val="1"/>
      <w:numFmt w:val="bullet"/>
      <w:lvlText w:val=""/>
      <w:lvlJc w:val="left"/>
      <w:pPr>
        <w:ind w:left="6120" w:hanging="360"/>
      </w:pPr>
      <w:rPr>
        <w:rFonts w:ascii="Wingdings" w:hAnsi="Wingdings" w:hint="default"/>
      </w:rPr>
    </w:lvl>
  </w:abstractNum>
  <w:abstractNum w:abstractNumId="15" w15:restartNumberingAfterBreak="0">
    <w:nsid w:val="37660458"/>
    <w:multiLevelType w:val="multilevel"/>
    <w:tmpl w:val="DD105FE4"/>
    <w:numStyleLink w:val="Headings"/>
  </w:abstractNum>
  <w:abstractNum w:abstractNumId="16" w15:restartNumberingAfterBreak="0">
    <w:nsid w:val="37F457F7"/>
    <w:multiLevelType w:val="multilevel"/>
    <w:tmpl w:val="0610D6E4"/>
    <w:styleLink w:val="CurrentList16"/>
    <w:lvl w:ilvl="0">
      <w:start w:val="1"/>
      <w:numFmt w:val="decimal"/>
      <w:lvlText w:val="%1"/>
      <w:lvlJc w:val="left"/>
      <w:pPr>
        <w:tabs>
          <w:tab w:val="num" w:pos="288"/>
        </w:tabs>
        <w:ind w:left="576" w:hanging="576"/>
      </w:pPr>
      <w:rPr>
        <w:rFonts w:hint="default"/>
      </w:rPr>
    </w:lvl>
    <w:lvl w:ilvl="1">
      <w:start w:val="1"/>
      <w:numFmt w:val="decimal"/>
      <w:lvlText w:val="%1.%2"/>
      <w:lvlJc w:val="left"/>
      <w:pPr>
        <w:tabs>
          <w:tab w:val="num" w:pos="288"/>
        </w:tabs>
        <w:ind w:left="792" w:hanging="792"/>
      </w:pPr>
      <w:rPr>
        <w:rFonts w:hint="default"/>
      </w:rPr>
    </w:lvl>
    <w:lvl w:ilvl="2">
      <w:start w:val="1"/>
      <w:numFmt w:val="decimal"/>
      <w:lvlText w:val="%1.%2.%3"/>
      <w:lvlJc w:val="left"/>
      <w:pPr>
        <w:tabs>
          <w:tab w:val="num" w:pos="288"/>
        </w:tabs>
        <w:ind w:left="1008" w:hanging="1008"/>
      </w:pPr>
      <w:rPr>
        <w:rFonts w:hint="default"/>
      </w:rPr>
    </w:lvl>
    <w:lvl w:ilvl="3">
      <w:start w:val="1"/>
      <w:numFmt w:val="decimal"/>
      <w:lvlText w:val="%1.%2.%3.%4"/>
      <w:lvlJc w:val="left"/>
      <w:pPr>
        <w:tabs>
          <w:tab w:val="num" w:pos="288"/>
        </w:tabs>
        <w:ind w:left="1008" w:hanging="1008"/>
      </w:pPr>
      <w:rPr>
        <w:rFonts w:hint="default"/>
      </w:rPr>
    </w:lvl>
    <w:lvl w:ilvl="4">
      <w:start w:val="1"/>
      <w:numFmt w:val="decimal"/>
      <w:lvlText w:val="%1.%2.%3.%4.%5"/>
      <w:lvlJc w:val="left"/>
      <w:pPr>
        <w:tabs>
          <w:tab w:val="num" w:pos="288"/>
        </w:tabs>
        <w:ind w:left="1224" w:hanging="1224"/>
      </w:pPr>
      <w:rPr>
        <w:rFonts w:hint="default"/>
      </w:rPr>
    </w:lvl>
    <w:lvl w:ilvl="5">
      <w:start w:val="1"/>
      <w:numFmt w:val="upperLetter"/>
      <w:suff w:val="space"/>
      <w:lvlText w:val="APPENDIX %6:"/>
      <w:lvlJc w:val="left"/>
      <w:pPr>
        <w:ind w:left="0" w:firstLine="0"/>
      </w:pPr>
      <w:rPr>
        <w:rFonts w:ascii="Arial" w:hAnsi="Arial" w:hint="default"/>
        <w:b w:val="0"/>
        <w:bCs w:val="0"/>
        <w:i w:val="0"/>
        <w:iCs w:val="0"/>
        <w:caps/>
        <w:smallCaps w:val="0"/>
        <w:strike w:val="0"/>
        <w:dstrike w:val="0"/>
        <w:outline w:val="0"/>
        <w:shadow w:val="0"/>
        <w:emboss w:val="0"/>
        <w:imprint w:val="0"/>
        <w:noProof w:val="0"/>
        <w:vanish w:val="0"/>
        <w:spacing w:val="0"/>
        <w:kern w:val="0"/>
        <w:position w:val="0"/>
        <w:u w:val="none"/>
        <w:effect w:val="none"/>
        <w:vertAlign w:val="baseline"/>
        <w:em w:val="none"/>
        <w:lang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6">
      <w:start w:val="1"/>
      <w:numFmt w:val="decimal"/>
      <w:suff w:val="space"/>
      <w:lvlText w:val="%6.%7"/>
      <w:lvlJc w:val="left"/>
      <w:pPr>
        <w:ind w:left="792" w:hanging="792"/>
      </w:pPr>
      <w:rPr>
        <w:rFonts w:hint="default"/>
      </w:rPr>
    </w:lvl>
    <w:lvl w:ilvl="7">
      <w:start w:val="1"/>
      <w:numFmt w:val="decimal"/>
      <w:suff w:val="space"/>
      <w:lvlText w:val="%6.%7.%8"/>
      <w:lvlJc w:val="left"/>
      <w:pPr>
        <w:ind w:left="1037" w:hanging="1037"/>
      </w:pPr>
      <w:rPr>
        <w:rFonts w:hint="default"/>
      </w:rPr>
    </w:lvl>
    <w:lvl w:ilvl="8">
      <w:start w:val="1"/>
      <w:numFmt w:val="decimal"/>
      <w:suff w:val="space"/>
      <w:lvlText w:val="%6.%7.%8.%9"/>
      <w:lvlJc w:val="left"/>
      <w:pPr>
        <w:ind w:left="1037" w:hanging="1037"/>
      </w:pPr>
      <w:rPr>
        <w:rFonts w:hint="default"/>
      </w:rPr>
    </w:lvl>
  </w:abstractNum>
  <w:abstractNum w:abstractNumId="17" w15:restartNumberingAfterBreak="0">
    <w:nsid w:val="3A2F49B3"/>
    <w:multiLevelType w:val="multilevel"/>
    <w:tmpl w:val="92B6C270"/>
    <w:numStyleLink w:val="Style1"/>
  </w:abstractNum>
  <w:abstractNum w:abstractNumId="18" w15:restartNumberingAfterBreak="0">
    <w:nsid w:val="3D59504F"/>
    <w:multiLevelType w:val="hybridMultilevel"/>
    <w:tmpl w:val="3CA0161C"/>
    <w:lvl w:ilvl="0" w:tplc="B6CC436A">
      <w:start w:val="1"/>
      <w:numFmt w:val="bullet"/>
      <w:pStyle w:val="ARTDocument-Bulletlevel4"/>
      <w:lvlText w:val=""/>
      <w:lvlJc w:val="left"/>
      <w:pPr>
        <w:ind w:left="1195" w:hanging="360"/>
      </w:pPr>
      <w:rPr>
        <w:rFonts w:ascii="Wingdings" w:hAnsi="Wingdings" w:hint="default"/>
        <w:color w:val="7CA82B" w:themeColor="accent1"/>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43FF5EEF"/>
    <w:multiLevelType w:val="hybridMultilevel"/>
    <w:tmpl w:val="EBB89F3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0" w15:restartNumberingAfterBreak="0">
    <w:nsid w:val="483726FB"/>
    <w:multiLevelType w:val="hybridMultilevel"/>
    <w:tmpl w:val="571EA072"/>
    <w:lvl w:ilvl="0" w:tplc="5BA08918">
      <w:start w:val="1"/>
      <w:numFmt w:val="bullet"/>
      <w:pStyle w:val="ARTDocument-Bulletlevel3"/>
      <w:lvlText w:val="®"/>
      <w:lvlJc w:val="left"/>
      <w:pPr>
        <w:ind w:left="936" w:hanging="360"/>
      </w:pPr>
      <w:rPr>
        <w:rFonts w:ascii="Wingdings 2" w:hAnsi="Wingdings 2" w:hint="default"/>
        <w:color w:val="7CA82B" w:themeColor="accent1"/>
      </w:rPr>
    </w:lvl>
    <w:lvl w:ilvl="1" w:tplc="04090003" w:tentative="1">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1" w15:restartNumberingAfterBreak="0">
    <w:nsid w:val="484F30AC"/>
    <w:multiLevelType w:val="multilevel"/>
    <w:tmpl w:val="0409001D"/>
    <w:styleLink w:val="CurrentList20"/>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2" w15:restartNumberingAfterBreak="0">
    <w:nsid w:val="496020AB"/>
    <w:multiLevelType w:val="multilevel"/>
    <w:tmpl w:val="12C437C0"/>
    <w:styleLink w:val="CurrentList24"/>
    <w:lvl w:ilvl="0">
      <w:start w:val="1"/>
      <w:numFmt w:val="decimal"/>
      <w:lvlText w:val="%1."/>
      <w:lvlJc w:val="left"/>
      <w:pPr>
        <w:ind w:left="864" w:hanging="360"/>
      </w:pPr>
      <w:rPr>
        <w:rFonts w:hint="default"/>
        <w:b/>
        <w:i w:val="0"/>
        <w:color w:val="7CA82B" w:themeColor="accent1"/>
      </w:rPr>
    </w:lvl>
    <w:lvl w:ilvl="1">
      <w:start w:val="1"/>
      <w:numFmt w:val="bullet"/>
      <w:lvlText w:val="o"/>
      <w:lvlJc w:val="left"/>
      <w:pPr>
        <w:ind w:left="1656" w:hanging="360"/>
      </w:pPr>
      <w:rPr>
        <w:rFonts w:ascii="Courier New" w:hAnsi="Courier New" w:cs="Courier New" w:hint="default"/>
      </w:rPr>
    </w:lvl>
    <w:lvl w:ilvl="2">
      <w:start w:val="1"/>
      <w:numFmt w:val="bullet"/>
      <w:lvlText w:val=""/>
      <w:lvlJc w:val="left"/>
      <w:pPr>
        <w:ind w:left="2376" w:hanging="360"/>
      </w:pPr>
      <w:rPr>
        <w:rFonts w:ascii="Wingdings" w:hAnsi="Wingdings" w:hint="default"/>
      </w:rPr>
    </w:lvl>
    <w:lvl w:ilvl="3">
      <w:start w:val="1"/>
      <w:numFmt w:val="bullet"/>
      <w:lvlText w:val=""/>
      <w:lvlJc w:val="left"/>
      <w:pPr>
        <w:ind w:left="3096" w:hanging="360"/>
      </w:pPr>
      <w:rPr>
        <w:rFonts w:ascii="Symbol" w:hAnsi="Symbol" w:hint="default"/>
      </w:rPr>
    </w:lvl>
    <w:lvl w:ilvl="4">
      <w:start w:val="1"/>
      <w:numFmt w:val="bullet"/>
      <w:lvlText w:val="o"/>
      <w:lvlJc w:val="left"/>
      <w:pPr>
        <w:ind w:left="3816" w:hanging="360"/>
      </w:pPr>
      <w:rPr>
        <w:rFonts w:ascii="Courier New" w:hAnsi="Courier New" w:cs="Courier New" w:hint="default"/>
      </w:rPr>
    </w:lvl>
    <w:lvl w:ilvl="5">
      <w:start w:val="1"/>
      <w:numFmt w:val="bullet"/>
      <w:lvlText w:val=""/>
      <w:lvlJc w:val="left"/>
      <w:pPr>
        <w:ind w:left="4536" w:hanging="360"/>
      </w:pPr>
      <w:rPr>
        <w:rFonts w:ascii="Wingdings" w:hAnsi="Wingdings" w:hint="default"/>
      </w:rPr>
    </w:lvl>
    <w:lvl w:ilvl="6">
      <w:start w:val="1"/>
      <w:numFmt w:val="bullet"/>
      <w:lvlText w:val=""/>
      <w:lvlJc w:val="left"/>
      <w:pPr>
        <w:ind w:left="5256" w:hanging="360"/>
      </w:pPr>
      <w:rPr>
        <w:rFonts w:ascii="Symbol" w:hAnsi="Symbol" w:hint="default"/>
      </w:rPr>
    </w:lvl>
    <w:lvl w:ilvl="7">
      <w:start w:val="1"/>
      <w:numFmt w:val="bullet"/>
      <w:lvlText w:val="o"/>
      <w:lvlJc w:val="left"/>
      <w:pPr>
        <w:ind w:left="5976" w:hanging="360"/>
      </w:pPr>
      <w:rPr>
        <w:rFonts w:ascii="Courier New" w:hAnsi="Courier New" w:cs="Courier New" w:hint="default"/>
      </w:rPr>
    </w:lvl>
    <w:lvl w:ilvl="8">
      <w:start w:val="1"/>
      <w:numFmt w:val="bullet"/>
      <w:lvlText w:val=""/>
      <w:lvlJc w:val="left"/>
      <w:pPr>
        <w:ind w:left="6696" w:hanging="360"/>
      </w:pPr>
      <w:rPr>
        <w:rFonts w:ascii="Wingdings" w:hAnsi="Wingdings" w:hint="default"/>
      </w:rPr>
    </w:lvl>
  </w:abstractNum>
  <w:abstractNum w:abstractNumId="23" w15:restartNumberingAfterBreak="0">
    <w:nsid w:val="4A0E31CD"/>
    <w:multiLevelType w:val="multilevel"/>
    <w:tmpl w:val="F4EA39E0"/>
    <w:styleLink w:val="CurrentList26"/>
    <w:lvl w:ilvl="0">
      <w:start w:val="1"/>
      <w:numFmt w:val="decimal"/>
      <w:lvlText w:val="%1"/>
      <w:lvlJc w:val="left"/>
      <w:pPr>
        <w:tabs>
          <w:tab w:val="num" w:pos="288"/>
        </w:tabs>
        <w:ind w:left="576" w:hanging="576"/>
      </w:pPr>
      <w:rPr>
        <w:rFonts w:ascii="Source Sans Pro" w:hAnsi="Source Sans Pro" w:hint="default"/>
      </w:rPr>
    </w:lvl>
    <w:lvl w:ilvl="1">
      <w:start w:val="1"/>
      <w:numFmt w:val="decimal"/>
      <w:lvlText w:val="%1.%2"/>
      <w:lvlJc w:val="left"/>
      <w:pPr>
        <w:tabs>
          <w:tab w:val="num" w:pos="288"/>
        </w:tabs>
        <w:ind w:left="792" w:hanging="792"/>
      </w:pPr>
      <w:rPr>
        <w:rFonts w:hint="default"/>
      </w:rPr>
    </w:lvl>
    <w:lvl w:ilvl="2">
      <w:start w:val="1"/>
      <w:numFmt w:val="decimal"/>
      <w:lvlText w:val="%1.%2.%3"/>
      <w:lvlJc w:val="left"/>
      <w:pPr>
        <w:tabs>
          <w:tab w:val="num" w:pos="288"/>
        </w:tabs>
        <w:ind w:left="1008" w:hanging="1008"/>
      </w:pPr>
      <w:rPr>
        <w:rFonts w:hint="default"/>
      </w:rPr>
    </w:lvl>
    <w:lvl w:ilvl="3">
      <w:start w:val="1"/>
      <w:numFmt w:val="decimal"/>
      <w:lvlText w:val="%1.%2.%3.%4"/>
      <w:lvlJc w:val="left"/>
      <w:pPr>
        <w:tabs>
          <w:tab w:val="num" w:pos="288"/>
        </w:tabs>
        <w:ind w:left="1008" w:hanging="1008"/>
      </w:pPr>
      <w:rPr>
        <w:rFonts w:hint="default"/>
      </w:rPr>
    </w:lvl>
    <w:lvl w:ilvl="4">
      <w:start w:val="1"/>
      <w:numFmt w:val="decimal"/>
      <w:lvlText w:val="%1.%2.%3.%4.%5"/>
      <w:lvlJc w:val="left"/>
      <w:pPr>
        <w:tabs>
          <w:tab w:val="num" w:pos="288"/>
        </w:tabs>
        <w:ind w:left="1224" w:hanging="1224"/>
      </w:pPr>
      <w:rPr>
        <w:rFonts w:hint="default"/>
      </w:rPr>
    </w:lvl>
    <w:lvl w:ilvl="5">
      <w:start w:val="1"/>
      <w:numFmt w:val="upperLetter"/>
      <w:suff w:val="space"/>
      <w:lvlText w:val="APPENDIX %6:"/>
      <w:lvlJc w:val="left"/>
      <w:pPr>
        <w:ind w:left="0" w:firstLine="0"/>
      </w:pPr>
      <w:rPr>
        <w:rFonts w:ascii="Source Sans Pro Black" w:hAnsi="Source Sans Pro Black" w:hint="default"/>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lang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6">
      <w:start w:val="1"/>
      <w:numFmt w:val="decimal"/>
      <w:suff w:val="space"/>
      <w:lvlText w:val="%6.%7"/>
      <w:lvlJc w:val="left"/>
      <w:pPr>
        <w:ind w:left="792" w:hanging="792"/>
      </w:pPr>
      <w:rPr>
        <w:rFonts w:hint="default"/>
      </w:rPr>
    </w:lvl>
    <w:lvl w:ilvl="7">
      <w:start w:val="1"/>
      <w:numFmt w:val="decimal"/>
      <w:suff w:val="space"/>
      <w:lvlText w:val="%6.%7.%8"/>
      <w:lvlJc w:val="left"/>
      <w:pPr>
        <w:ind w:left="1037" w:hanging="1037"/>
      </w:pPr>
      <w:rPr>
        <w:rFonts w:hint="default"/>
      </w:rPr>
    </w:lvl>
    <w:lvl w:ilvl="8">
      <w:start w:val="1"/>
      <w:numFmt w:val="decimal"/>
      <w:suff w:val="space"/>
      <w:lvlText w:val="%6.%7.%8.%9"/>
      <w:lvlJc w:val="left"/>
      <w:pPr>
        <w:ind w:left="1037" w:hanging="1037"/>
      </w:pPr>
      <w:rPr>
        <w:rFonts w:hint="default"/>
      </w:rPr>
    </w:lvl>
  </w:abstractNum>
  <w:abstractNum w:abstractNumId="24" w15:restartNumberingAfterBreak="0">
    <w:nsid w:val="4ACA6267"/>
    <w:multiLevelType w:val="multilevel"/>
    <w:tmpl w:val="0610D6E4"/>
    <w:styleLink w:val="CurrentList7"/>
    <w:lvl w:ilvl="0">
      <w:start w:val="1"/>
      <w:numFmt w:val="decimal"/>
      <w:lvlText w:val="%1"/>
      <w:lvlJc w:val="left"/>
      <w:pPr>
        <w:tabs>
          <w:tab w:val="num" w:pos="288"/>
        </w:tabs>
        <w:ind w:left="576" w:hanging="576"/>
      </w:pPr>
      <w:rPr>
        <w:rFonts w:hint="default"/>
      </w:rPr>
    </w:lvl>
    <w:lvl w:ilvl="1">
      <w:start w:val="1"/>
      <w:numFmt w:val="decimal"/>
      <w:lvlText w:val="%1.%2"/>
      <w:lvlJc w:val="left"/>
      <w:pPr>
        <w:tabs>
          <w:tab w:val="num" w:pos="288"/>
        </w:tabs>
        <w:ind w:left="792" w:hanging="792"/>
      </w:pPr>
      <w:rPr>
        <w:rFonts w:hint="default"/>
      </w:rPr>
    </w:lvl>
    <w:lvl w:ilvl="2">
      <w:start w:val="1"/>
      <w:numFmt w:val="decimal"/>
      <w:lvlText w:val="%1.%2.%3"/>
      <w:lvlJc w:val="left"/>
      <w:pPr>
        <w:tabs>
          <w:tab w:val="num" w:pos="288"/>
        </w:tabs>
        <w:ind w:left="1008" w:hanging="1008"/>
      </w:pPr>
      <w:rPr>
        <w:rFonts w:hint="default"/>
      </w:rPr>
    </w:lvl>
    <w:lvl w:ilvl="3">
      <w:start w:val="1"/>
      <w:numFmt w:val="decimal"/>
      <w:lvlText w:val="%1.%2.%3.%4"/>
      <w:lvlJc w:val="left"/>
      <w:pPr>
        <w:tabs>
          <w:tab w:val="num" w:pos="288"/>
        </w:tabs>
        <w:ind w:left="1008" w:hanging="1008"/>
      </w:pPr>
      <w:rPr>
        <w:rFonts w:hint="default"/>
      </w:rPr>
    </w:lvl>
    <w:lvl w:ilvl="4">
      <w:start w:val="1"/>
      <w:numFmt w:val="decimal"/>
      <w:lvlText w:val="%1.%2.%3.%4.%5"/>
      <w:lvlJc w:val="left"/>
      <w:pPr>
        <w:tabs>
          <w:tab w:val="num" w:pos="288"/>
        </w:tabs>
        <w:ind w:left="1224" w:hanging="1224"/>
      </w:pPr>
      <w:rPr>
        <w:rFonts w:hint="default"/>
      </w:rPr>
    </w:lvl>
    <w:lvl w:ilvl="5">
      <w:start w:val="1"/>
      <w:numFmt w:val="upperLetter"/>
      <w:suff w:val="space"/>
      <w:lvlText w:val="APPENDIX %6:"/>
      <w:lvlJc w:val="left"/>
      <w:pPr>
        <w:ind w:left="0" w:firstLine="0"/>
      </w:pPr>
      <w:rPr>
        <w:rFonts w:ascii="Arial" w:hAnsi="Arial" w:hint="default"/>
        <w:b w:val="0"/>
        <w:bCs w:val="0"/>
        <w:i w:val="0"/>
        <w:iCs w:val="0"/>
        <w:caps/>
        <w:smallCaps w:val="0"/>
        <w:strike w:val="0"/>
        <w:dstrike w:val="0"/>
        <w:outline w:val="0"/>
        <w:shadow w:val="0"/>
        <w:emboss w:val="0"/>
        <w:imprint w:val="0"/>
        <w:noProof w:val="0"/>
        <w:vanish w:val="0"/>
        <w:spacing w:val="0"/>
        <w:kern w:val="0"/>
        <w:position w:val="0"/>
        <w:u w:val="none"/>
        <w:effect w:val="none"/>
        <w:vertAlign w:val="baseline"/>
        <w:em w:val="none"/>
        <w:lang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6">
      <w:start w:val="1"/>
      <w:numFmt w:val="decimal"/>
      <w:suff w:val="space"/>
      <w:lvlText w:val="%6.%7"/>
      <w:lvlJc w:val="left"/>
      <w:pPr>
        <w:ind w:left="792" w:hanging="792"/>
      </w:pPr>
      <w:rPr>
        <w:rFonts w:hint="default"/>
      </w:rPr>
    </w:lvl>
    <w:lvl w:ilvl="7">
      <w:start w:val="1"/>
      <w:numFmt w:val="decimal"/>
      <w:suff w:val="space"/>
      <w:lvlText w:val="%6.%7.%8"/>
      <w:lvlJc w:val="left"/>
      <w:pPr>
        <w:ind w:left="1037" w:hanging="1037"/>
      </w:pPr>
      <w:rPr>
        <w:rFonts w:hint="default"/>
      </w:rPr>
    </w:lvl>
    <w:lvl w:ilvl="8">
      <w:start w:val="1"/>
      <w:numFmt w:val="decimal"/>
      <w:suff w:val="space"/>
      <w:lvlText w:val="%6.%7.%8.%9"/>
      <w:lvlJc w:val="left"/>
      <w:pPr>
        <w:ind w:left="1037" w:hanging="1037"/>
      </w:pPr>
      <w:rPr>
        <w:rFonts w:hint="default"/>
      </w:rPr>
    </w:lvl>
  </w:abstractNum>
  <w:abstractNum w:abstractNumId="25" w15:restartNumberingAfterBreak="0">
    <w:nsid w:val="4C424676"/>
    <w:multiLevelType w:val="multilevel"/>
    <w:tmpl w:val="0610D6E4"/>
    <w:styleLink w:val="CurrentList9"/>
    <w:lvl w:ilvl="0">
      <w:start w:val="1"/>
      <w:numFmt w:val="decimal"/>
      <w:lvlText w:val="%1"/>
      <w:lvlJc w:val="left"/>
      <w:pPr>
        <w:tabs>
          <w:tab w:val="num" w:pos="288"/>
        </w:tabs>
        <w:ind w:left="576" w:hanging="576"/>
      </w:pPr>
      <w:rPr>
        <w:rFonts w:hint="default"/>
      </w:rPr>
    </w:lvl>
    <w:lvl w:ilvl="1">
      <w:start w:val="1"/>
      <w:numFmt w:val="decimal"/>
      <w:lvlText w:val="%1.%2"/>
      <w:lvlJc w:val="left"/>
      <w:pPr>
        <w:tabs>
          <w:tab w:val="num" w:pos="288"/>
        </w:tabs>
        <w:ind w:left="792" w:hanging="792"/>
      </w:pPr>
      <w:rPr>
        <w:rFonts w:hint="default"/>
      </w:rPr>
    </w:lvl>
    <w:lvl w:ilvl="2">
      <w:start w:val="1"/>
      <w:numFmt w:val="decimal"/>
      <w:lvlText w:val="%1.%2.%3"/>
      <w:lvlJc w:val="left"/>
      <w:pPr>
        <w:tabs>
          <w:tab w:val="num" w:pos="288"/>
        </w:tabs>
        <w:ind w:left="1008" w:hanging="1008"/>
      </w:pPr>
      <w:rPr>
        <w:rFonts w:hint="default"/>
      </w:rPr>
    </w:lvl>
    <w:lvl w:ilvl="3">
      <w:start w:val="1"/>
      <w:numFmt w:val="decimal"/>
      <w:lvlText w:val="%1.%2.%3.%4"/>
      <w:lvlJc w:val="left"/>
      <w:pPr>
        <w:tabs>
          <w:tab w:val="num" w:pos="288"/>
        </w:tabs>
        <w:ind w:left="1008" w:hanging="1008"/>
      </w:pPr>
      <w:rPr>
        <w:rFonts w:hint="default"/>
      </w:rPr>
    </w:lvl>
    <w:lvl w:ilvl="4">
      <w:start w:val="1"/>
      <w:numFmt w:val="decimal"/>
      <w:lvlText w:val="%1.%2.%3.%4.%5"/>
      <w:lvlJc w:val="left"/>
      <w:pPr>
        <w:tabs>
          <w:tab w:val="num" w:pos="288"/>
        </w:tabs>
        <w:ind w:left="1224" w:hanging="1224"/>
      </w:pPr>
      <w:rPr>
        <w:rFonts w:hint="default"/>
      </w:rPr>
    </w:lvl>
    <w:lvl w:ilvl="5">
      <w:start w:val="1"/>
      <w:numFmt w:val="upperLetter"/>
      <w:suff w:val="space"/>
      <w:lvlText w:val="APPENDIX %6:"/>
      <w:lvlJc w:val="left"/>
      <w:pPr>
        <w:ind w:left="0" w:firstLine="0"/>
      </w:pPr>
      <w:rPr>
        <w:rFonts w:ascii="Arial" w:hAnsi="Arial" w:hint="default"/>
        <w:b w:val="0"/>
        <w:bCs w:val="0"/>
        <w:i w:val="0"/>
        <w:iCs w:val="0"/>
        <w:caps/>
        <w:smallCaps w:val="0"/>
        <w:strike w:val="0"/>
        <w:dstrike w:val="0"/>
        <w:outline w:val="0"/>
        <w:shadow w:val="0"/>
        <w:emboss w:val="0"/>
        <w:imprint w:val="0"/>
        <w:noProof w:val="0"/>
        <w:vanish w:val="0"/>
        <w:spacing w:val="0"/>
        <w:kern w:val="0"/>
        <w:position w:val="0"/>
        <w:u w:val="none"/>
        <w:effect w:val="none"/>
        <w:vertAlign w:val="baseline"/>
        <w:em w:val="none"/>
        <w:lang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6">
      <w:start w:val="1"/>
      <w:numFmt w:val="decimal"/>
      <w:suff w:val="space"/>
      <w:lvlText w:val="%6.%7"/>
      <w:lvlJc w:val="left"/>
      <w:pPr>
        <w:ind w:left="792" w:hanging="792"/>
      </w:pPr>
      <w:rPr>
        <w:rFonts w:hint="default"/>
      </w:rPr>
    </w:lvl>
    <w:lvl w:ilvl="7">
      <w:start w:val="1"/>
      <w:numFmt w:val="decimal"/>
      <w:suff w:val="space"/>
      <w:lvlText w:val="%6.%7.%8"/>
      <w:lvlJc w:val="left"/>
      <w:pPr>
        <w:ind w:left="1037" w:hanging="1037"/>
      </w:pPr>
      <w:rPr>
        <w:rFonts w:hint="default"/>
      </w:rPr>
    </w:lvl>
    <w:lvl w:ilvl="8">
      <w:start w:val="1"/>
      <w:numFmt w:val="decimal"/>
      <w:suff w:val="space"/>
      <w:lvlText w:val="%6.%7.%8.%9"/>
      <w:lvlJc w:val="left"/>
      <w:pPr>
        <w:ind w:left="1037" w:hanging="1037"/>
      </w:pPr>
      <w:rPr>
        <w:rFonts w:hint="default"/>
      </w:rPr>
    </w:lvl>
  </w:abstractNum>
  <w:abstractNum w:abstractNumId="26" w15:restartNumberingAfterBreak="0">
    <w:nsid w:val="4F4C5A95"/>
    <w:multiLevelType w:val="multilevel"/>
    <w:tmpl w:val="0610D6E4"/>
    <w:styleLink w:val="CurrentList3"/>
    <w:lvl w:ilvl="0">
      <w:start w:val="1"/>
      <w:numFmt w:val="decimal"/>
      <w:lvlText w:val="%1"/>
      <w:lvlJc w:val="left"/>
      <w:pPr>
        <w:tabs>
          <w:tab w:val="num" w:pos="288"/>
        </w:tabs>
        <w:ind w:left="576" w:hanging="576"/>
      </w:pPr>
      <w:rPr>
        <w:rFonts w:hint="default"/>
      </w:rPr>
    </w:lvl>
    <w:lvl w:ilvl="1">
      <w:start w:val="1"/>
      <w:numFmt w:val="decimal"/>
      <w:lvlText w:val="%1.%2"/>
      <w:lvlJc w:val="left"/>
      <w:pPr>
        <w:tabs>
          <w:tab w:val="num" w:pos="288"/>
        </w:tabs>
        <w:ind w:left="792" w:hanging="792"/>
      </w:pPr>
      <w:rPr>
        <w:rFonts w:hint="default"/>
      </w:rPr>
    </w:lvl>
    <w:lvl w:ilvl="2">
      <w:start w:val="1"/>
      <w:numFmt w:val="decimal"/>
      <w:lvlText w:val="%1.%2.%3"/>
      <w:lvlJc w:val="left"/>
      <w:pPr>
        <w:tabs>
          <w:tab w:val="num" w:pos="288"/>
        </w:tabs>
        <w:ind w:left="1008" w:hanging="1008"/>
      </w:pPr>
      <w:rPr>
        <w:rFonts w:hint="default"/>
      </w:rPr>
    </w:lvl>
    <w:lvl w:ilvl="3">
      <w:start w:val="1"/>
      <w:numFmt w:val="decimal"/>
      <w:lvlText w:val="%1.%2.%3.%4"/>
      <w:lvlJc w:val="left"/>
      <w:pPr>
        <w:tabs>
          <w:tab w:val="num" w:pos="288"/>
        </w:tabs>
        <w:ind w:left="1008" w:hanging="1008"/>
      </w:pPr>
      <w:rPr>
        <w:rFonts w:hint="default"/>
      </w:rPr>
    </w:lvl>
    <w:lvl w:ilvl="4">
      <w:start w:val="1"/>
      <w:numFmt w:val="decimal"/>
      <w:lvlText w:val="%1.%2.%3.%4.%5"/>
      <w:lvlJc w:val="left"/>
      <w:pPr>
        <w:tabs>
          <w:tab w:val="num" w:pos="288"/>
        </w:tabs>
        <w:ind w:left="1224" w:hanging="1224"/>
      </w:pPr>
      <w:rPr>
        <w:rFonts w:hint="default"/>
      </w:rPr>
    </w:lvl>
    <w:lvl w:ilvl="5">
      <w:start w:val="1"/>
      <w:numFmt w:val="upperLetter"/>
      <w:suff w:val="space"/>
      <w:lvlText w:val="APPENDIX %6:"/>
      <w:lvlJc w:val="left"/>
      <w:pPr>
        <w:ind w:left="0" w:firstLine="0"/>
      </w:pPr>
      <w:rPr>
        <w:rFonts w:ascii="Arial" w:hAnsi="Arial" w:hint="default"/>
        <w:b w:val="0"/>
        <w:bCs w:val="0"/>
        <w:i w:val="0"/>
        <w:iCs w:val="0"/>
        <w:caps/>
        <w:smallCaps w:val="0"/>
        <w:strike w:val="0"/>
        <w:dstrike w:val="0"/>
        <w:outline w:val="0"/>
        <w:shadow w:val="0"/>
        <w:emboss w:val="0"/>
        <w:imprint w:val="0"/>
        <w:noProof w:val="0"/>
        <w:vanish w:val="0"/>
        <w:spacing w:val="0"/>
        <w:kern w:val="0"/>
        <w:position w:val="0"/>
        <w:u w:val="none"/>
        <w:effect w:val="none"/>
        <w:vertAlign w:val="baseline"/>
        <w:em w:val="none"/>
        <w:lang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6">
      <w:start w:val="1"/>
      <w:numFmt w:val="decimal"/>
      <w:suff w:val="space"/>
      <w:lvlText w:val="%6.%7"/>
      <w:lvlJc w:val="left"/>
      <w:pPr>
        <w:ind w:left="792" w:hanging="792"/>
      </w:pPr>
      <w:rPr>
        <w:rFonts w:hint="default"/>
      </w:rPr>
    </w:lvl>
    <w:lvl w:ilvl="7">
      <w:start w:val="1"/>
      <w:numFmt w:val="decimal"/>
      <w:suff w:val="space"/>
      <w:lvlText w:val="%6.%7.%8"/>
      <w:lvlJc w:val="left"/>
      <w:pPr>
        <w:ind w:left="1037" w:hanging="1037"/>
      </w:pPr>
      <w:rPr>
        <w:rFonts w:hint="default"/>
      </w:rPr>
    </w:lvl>
    <w:lvl w:ilvl="8">
      <w:start w:val="1"/>
      <w:numFmt w:val="decimal"/>
      <w:suff w:val="space"/>
      <w:lvlText w:val="%6.%7.%8.%9"/>
      <w:lvlJc w:val="left"/>
      <w:pPr>
        <w:ind w:left="1037" w:hanging="1037"/>
      </w:pPr>
      <w:rPr>
        <w:rFonts w:hint="default"/>
      </w:rPr>
    </w:lvl>
  </w:abstractNum>
  <w:abstractNum w:abstractNumId="27" w15:restartNumberingAfterBreak="0">
    <w:nsid w:val="53930531"/>
    <w:multiLevelType w:val="multilevel"/>
    <w:tmpl w:val="3822E1CE"/>
    <w:styleLink w:val="CurrentList17"/>
    <w:lvl w:ilvl="0">
      <w:start w:val="1"/>
      <w:numFmt w:val="bullet"/>
      <w:lvlText w:val="®"/>
      <w:lvlJc w:val="left"/>
      <w:pPr>
        <w:ind w:left="648" w:hanging="360"/>
      </w:pPr>
      <w:rPr>
        <w:rFonts w:ascii="Wingdings 2" w:hAnsi="Wingdings 2" w:hint="default"/>
        <w:color w:val="3C8A2E"/>
      </w:rPr>
    </w:lvl>
    <w:lvl w:ilvl="1">
      <w:start w:val="1"/>
      <w:numFmt w:val="bullet"/>
      <w:lvlText w:val="®"/>
      <w:lvlJc w:val="left"/>
      <w:pPr>
        <w:ind w:left="1368" w:hanging="360"/>
      </w:pPr>
      <w:rPr>
        <w:rFonts w:ascii="Wingdings 2" w:hAnsi="Wingdings 2" w:hint="default"/>
        <w:color w:val="3C8A2E"/>
      </w:rPr>
    </w:lvl>
    <w:lvl w:ilvl="2">
      <w:start w:val="1"/>
      <w:numFmt w:val="bullet"/>
      <w:lvlText w:val=""/>
      <w:lvlJc w:val="left"/>
      <w:pPr>
        <w:ind w:left="2088" w:hanging="360"/>
      </w:pPr>
      <w:rPr>
        <w:rFonts w:ascii="Wingdings" w:hAnsi="Wingdings" w:hint="default"/>
        <w:color w:val="7CA82B" w:themeColor="accent1"/>
      </w:rPr>
    </w:lvl>
    <w:lvl w:ilvl="3">
      <w:start w:val="1"/>
      <w:numFmt w:val="bullet"/>
      <w:lvlText w:val=""/>
      <w:lvlJc w:val="left"/>
      <w:pPr>
        <w:ind w:left="2808" w:hanging="360"/>
      </w:pPr>
      <w:rPr>
        <w:rFonts w:ascii="Symbol" w:hAnsi="Symbol" w:hint="default"/>
      </w:rPr>
    </w:lvl>
    <w:lvl w:ilvl="4">
      <w:start w:val="1"/>
      <w:numFmt w:val="bullet"/>
      <w:lvlText w:val="o"/>
      <w:lvlJc w:val="left"/>
      <w:pPr>
        <w:ind w:left="3528" w:hanging="360"/>
      </w:pPr>
      <w:rPr>
        <w:rFonts w:ascii="Courier New" w:hAnsi="Courier New" w:cs="Courier New" w:hint="default"/>
      </w:rPr>
    </w:lvl>
    <w:lvl w:ilvl="5">
      <w:start w:val="1"/>
      <w:numFmt w:val="bullet"/>
      <w:lvlText w:val=""/>
      <w:lvlJc w:val="left"/>
      <w:pPr>
        <w:ind w:left="4248" w:hanging="360"/>
      </w:pPr>
      <w:rPr>
        <w:rFonts w:ascii="Wingdings" w:hAnsi="Wingdings" w:hint="default"/>
      </w:rPr>
    </w:lvl>
    <w:lvl w:ilvl="6">
      <w:start w:val="1"/>
      <w:numFmt w:val="bullet"/>
      <w:lvlText w:val=""/>
      <w:lvlJc w:val="left"/>
      <w:pPr>
        <w:ind w:left="4968" w:hanging="360"/>
      </w:pPr>
      <w:rPr>
        <w:rFonts w:ascii="Symbol" w:hAnsi="Symbol" w:hint="default"/>
      </w:rPr>
    </w:lvl>
    <w:lvl w:ilvl="7">
      <w:start w:val="1"/>
      <w:numFmt w:val="bullet"/>
      <w:lvlText w:val="o"/>
      <w:lvlJc w:val="left"/>
      <w:pPr>
        <w:ind w:left="5688" w:hanging="360"/>
      </w:pPr>
      <w:rPr>
        <w:rFonts w:ascii="Courier New" w:hAnsi="Courier New" w:cs="Courier New" w:hint="default"/>
      </w:rPr>
    </w:lvl>
    <w:lvl w:ilvl="8">
      <w:start w:val="1"/>
      <w:numFmt w:val="bullet"/>
      <w:lvlText w:val=""/>
      <w:lvlJc w:val="left"/>
      <w:pPr>
        <w:ind w:left="6408" w:hanging="360"/>
      </w:pPr>
      <w:rPr>
        <w:rFonts w:ascii="Wingdings" w:hAnsi="Wingdings" w:hint="default"/>
      </w:rPr>
    </w:lvl>
  </w:abstractNum>
  <w:abstractNum w:abstractNumId="28" w15:restartNumberingAfterBreak="0">
    <w:nsid w:val="57290FDC"/>
    <w:multiLevelType w:val="hybridMultilevel"/>
    <w:tmpl w:val="12C437C0"/>
    <w:lvl w:ilvl="0" w:tplc="44CE20F8">
      <w:start w:val="1"/>
      <w:numFmt w:val="decimal"/>
      <w:pStyle w:val="ARTDocument-Bulletsnumbered"/>
      <w:lvlText w:val="%1."/>
      <w:lvlJc w:val="left"/>
      <w:pPr>
        <w:ind w:left="864" w:hanging="360"/>
      </w:pPr>
      <w:rPr>
        <w:rFonts w:hint="default"/>
        <w:b/>
        <w:i w:val="0"/>
        <w:color w:val="7CA82B" w:themeColor="accent1"/>
      </w:rPr>
    </w:lvl>
    <w:lvl w:ilvl="1" w:tplc="023AD80C">
      <w:start w:val="1"/>
      <w:numFmt w:val="bullet"/>
      <w:lvlText w:val="o"/>
      <w:lvlJc w:val="left"/>
      <w:pPr>
        <w:ind w:left="1656" w:hanging="360"/>
      </w:pPr>
      <w:rPr>
        <w:rFonts w:ascii="Courier New" w:hAnsi="Courier New" w:cs="Courier New" w:hint="default"/>
      </w:rPr>
    </w:lvl>
    <w:lvl w:ilvl="2" w:tplc="D7BCD394" w:tentative="1">
      <w:start w:val="1"/>
      <w:numFmt w:val="bullet"/>
      <w:lvlText w:val=""/>
      <w:lvlJc w:val="left"/>
      <w:pPr>
        <w:ind w:left="2376" w:hanging="360"/>
      </w:pPr>
      <w:rPr>
        <w:rFonts w:ascii="Wingdings" w:hAnsi="Wingdings" w:hint="default"/>
      </w:rPr>
    </w:lvl>
    <w:lvl w:ilvl="3" w:tplc="8C38AFE6" w:tentative="1">
      <w:start w:val="1"/>
      <w:numFmt w:val="bullet"/>
      <w:lvlText w:val=""/>
      <w:lvlJc w:val="left"/>
      <w:pPr>
        <w:ind w:left="3096" w:hanging="360"/>
      </w:pPr>
      <w:rPr>
        <w:rFonts w:ascii="Symbol" w:hAnsi="Symbol" w:hint="default"/>
      </w:rPr>
    </w:lvl>
    <w:lvl w:ilvl="4" w:tplc="8E96BAD4" w:tentative="1">
      <w:start w:val="1"/>
      <w:numFmt w:val="bullet"/>
      <w:lvlText w:val="o"/>
      <w:lvlJc w:val="left"/>
      <w:pPr>
        <w:ind w:left="3816" w:hanging="360"/>
      </w:pPr>
      <w:rPr>
        <w:rFonts w:ascii="Courier New" w:hAnsi="Courier New" w:cs="Courier New" w:hint="default"/>
      </w:rPr>
    </w:lvl>
    <w:lvl w:ilvl="5" w:tplc="D598AAF6" w:tentative="1">
      <w:start w:val="1"/>
      <w:numFmt w:val="bullet"/>
      <w:lvlText w:val=""/>
      <w:lvlJc w:val="left"/>
      <w:pPr>
        <w:ind w:left="4536" w:hanging="360"/>
      </w:pPr>
      <w:rPr>
        <w:rFonts w:ascii="Wingdings" w:hAnsi="Wingdings" w:hint="default"/>
      </w:rPr>
    </w:lvl>
    <w:lvl w:ilvl="6" w:tplc="3B848DF2" w:tentative="1">
      <w:start w:val="1"/>
      <w:numFmt w:val="bullet"/>
      <w:lvlText w:val=""/>
      <w:lvlJc w:val="left"/>
      <w:pPr>
        <w:ind w:left="5256" w:hanging="360"/>
      </w:pPr>
      <w:rPr>
        <w:rFonts w:ascii="Symbol" w:hAnsi="Symbol" w:hint="default"/>
      </w:rPr>
    </w:lvl>
    <w:lvl w:ilvl="7" w:tplc="F9C0CD64" w:tentative="1">
      <w:start w:val="1"/>
      <w:numFmt w:val="bullet"/>
      <w:lvlText w:val="o"/>
      <w:lvlJc w:val="left"/>
      <w:pPr>
        <w:ind w:left="5976" w:hanging="360"/>
      </w:pPr>
      <w:rPr>
        <w:rFonts w:ascii="Courier New" w:hAnsi="Courier New" w:cs="Courier New" w:hint="default"/>
      </w:rPr>
    </w:lvl>
    <w:lvl w:ilvl="8" w:tplc="0150C15C" w:tentative="1">
      <w:start w:val="1"/>
      <w:numFmt w:val="bullet"/>
      <w:lvlText w:val=""/>
      <w:lvlJc w:val="left"/>
      <w:pPr>
        <w:ind w:left="6696" w:hanging="360"/>
      </w:pPr>
      <w:rPr>
        <w:rFonts w:ascii="Wingdings" w:hAnsi="Wingdings" w:hint="default"/>
      </w:rPr>
    </w:lvl>
  </w:abstractNum>
  <w:abstractNum w:abstractNumId="29" w15:restartNumberingAfterBreak="0">
    <w:nsid w:val="58834F53"/>
    <w:multiLevelType w:val="multilevel"/>
    <w:tmpl w:val="0610D6E4"/>
    <w:styleLink w:val="CurrentList14"/>
    <w:lvl w:ilvl="0">
      <w:start w:val="1"/>
      <w:numFmt w:val="decimal"/>
      <w:lvlText w:val="%1"/>
      <w:lvlJc w:val="left"/>
      <w:pPr>
        <w:tabs>
          <w:tab w:val="num" w:pos="288"/>
        </w:tabs>
        <w:ind w:left="576" w:hanging="576"/>
      </w:pPr>
      <w:rPr>
        <w:rFonts w:hint="default"/>
      </w:rPr>
    </w:lvl>
    <w:lvl w:ilvl="1">
      <w:start w:val="1"/>
      <w:numFmt w:val="decimal"/>
      <w:lvlText w:val="%1.%2"/>
      <w:lvlJc w:val="left"/>
      <w:pPr>
        <w:tabs>
          <w:tab w:val="num" w:pos="288"/>
        </w:tabs>
        <w:ind w:left="792" w:hanging="792"/>
      </w:pPr>
      <w:rPr>
        <w:rFonts w:hint="default"/>
      </w:rPr>
    </w:lvl>
    <w:lvl w:ilvl="2">
      <w:start w:val="1"/>
      <w:numFmt w:val="decimal"/>
      <w:lvlText w:val="%1.%2.%3"/>
      <w:lvlJc w:val="left"/>
      <w:pPr>
        <w:tabs>
          <w:tab w:val="num" w:pos="288"/>
        </w:tabs>
        <w:ind w:left="1008" w:hanging="1008"/>
      </w:pPr>
      <w:rPr>
        <w:rFonts w:hint="default"/>
      </w:rPr>
    </w:lvl>
    <w:lvl w:ilvl="3">
      <w:start w:val="1"/>
      <w:numFmt w:val="decimal"/>
      <w:lvlText w:val="%1.%2.%3.%4"/>
      <w:lvlJc w:val="left"/>
      <w:pPr>
        <w:tabs>
          <w:tab w:val="num" w:pos="288"/>
        </w:tabs>
        <w:ind w:left="1008" w:hanging="1008"/>
      </w:pPr>
      <w:rPr>
        <w:rFonts w:hint="default"/>
      </w:rPr>
    </w:lvl>
    <w:lvl w:ilvl="4">
      <w:start w:val="1"/>
      <w:numFmt w:val="decimal"/>
      <w:lvlText w:val="%1.%2.%3.%4.%5"/>
      <w:lvlJc w:val="left"/>
      <w:pPr>
        <w:tabs>
          <w:tab w:val="num" w:pos="288"/>
        </w:tabs>
        <w:ind w:left="1224" w:hanging="1224"/>
      </w:pPr>
      <w:rPr>
        <w:rFonts w:hint="default"/>
      </w:rPr>
    </w:lvl>
    <w:lvl w:ilvl="5">
      <w:start w:val="1"/>
      <w:numFmt w:val="upperLetter"/>
      <w:suff w:val="space"/>
      <w:lvlText w:val="APPENDIX %6:"/>
      <w:lvlJc w:val="left"/>
      <w:pPr>
        <w:ind w:left="0" w:firstLine="0"/>
      </w:pPr>
      <w:rPr>
        <w:rFonts w:ascii="Arial" w:hAnsi="Arial" w:hint="default"/>
        <w:b w:val="0"/>
        <w:bCs w:val="0"/>
        <w:i w:val="0"/>
        <w:iCs w:val="0"/>
        <w:caps/>
        <w:smallCaps w:val="0"/>
        <w:strike w:val="0"/>
        <w:dstrike w:val="0"/>
        <w:outline w:val="0"/>
        <w:shadow w:val="0"/>
        <w:emboss w:val="0"/>
        <w:imprint w:val="0"/>
        <w:noProof w:val="0"/>
        <w:vanish w:val="0"/>
        <w:spacing w:val="0"/>
        <w:kern w:val="0"/>
        <w:position w:val="0"/>
        <w:u w:val="none"/>
        <w:effect w:val="none"/>
        <w:vertAlign w:val="baseline"/>
        <w:em w:val="none"/>
        <w:lang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6">
      <w:start w:val="1"/>
      <w:numFmt w:val="decimal"/>
      <w:suff w:val="space"/>
      <w:lvlText w:val="%6.%7"/>
      <w:lvlJc w:val="left"/>
      <w:pPr>
        <w:ind w:left="792" w:hanging="792"/>
      </w:pPr>
      <w:rPr>
        <w:rFonts w:hint="default"/>
      </w:rPr>
    </w:lvl>
    <w:lvl w:ilvl="7">
      <w:start w:val="1"/>
      <w:numFmt w:val="decimal"/>
      <w:suff w:val="space"/>
      <w:lvlText w:val="%6.%7.%8"/>
      <w:lvlJc w:val="left"/>
      <w:pPr>
        <w:ind w:left="1037" w:hanging="1037"/>
      </w:pPr>
      <w:rPr>
        <w:rFonts w:hint="default"/>
      </w:rPr>
    </w:lvl>
    <w:lvl w:ilvl="8">
      <w:start w:val="1"/>
      <w:numFmt w:val="decimal"/>
      <w:suff w:val="space"/>
      <w:lvlText w:val="%6.%7.%8.%9"/>
      <w:lvlJc w:val="left"/>
      <w:pPr>
        <w:ind w:left="1037" w:hanging="1037"/>
      </w:pPr>
      <w:rPr>
        <w:rFonts w:hint="default"/>
      </w:rPr>
    </w:lvl>
  </w:abstractNum>
  <w:abstractNum w:abstractNumId="30" w15:restartNumberingAfterBreak="0">
    <w:nsid w:val="5AE96D71"/>
    <w:multiLevelType w:val="multilevel"/>
    <w:tmpl w:val="0610D6E4"/>
    <w:styleLink w:val="CurrentList11"/>
    <w:lvl w:ilvl="0">
      <w:start w:val="1"/>
      <w:numFmt w:val="decimal"/>
      <w:lvlText w:val="%1"/>
      <w:lvlJc w:val="left"/>
      <w:pPr>
        <w:tabs>
          <w:tab w:val="num" w:pos="288"/>
        </w:tabs>
        <w:ind w:left="576" w:hanging="576"/>
      </w:pPr>
      <w:rPr>
        <w:rFonts w:hint="default"/>
      </w:rPr>
    </w:lvl>
    <w:lvl w:ilvl="1">
      <w:start w:val="1"/>
      <w:numFmt w:val="decimal"/>
      <w:lvlText w:val="%1.%2"/>
      <w:lvlJc w:val="left"/>
      <w:pPr>
        <w:tabs>
          <w:tab w:val="num" w:pos="288"/>
        </w:tabs>
        <w:ind w:left="792" w:hanging="792"/>
      </w:pPr>
      <w:rPr>
        <w:rFonts w:hint="default"/>
      </w:rPr>
    </w:lvl>
    <w:lvl w:ilvl="2">
      <w:start w:val="1"/>
      <w:numFmt w:val="decimal"/>
      <w:lvlText w:val="%1.%2.%3"/>
      <w:lvlJc w:val="left"/>
      <w:pPr>
        <w:tabs>
          <w:tab w:val="num" w:pos="288"/>
        </w:tabs>
        <w:ind w:left="1008" w:hanging="1008"/>
      </w:pPr>
      <w:rPr>
        <w:rFonts w:hint="default"/>
      </w:rPr>
    </w:lvl>
    <w:lvl w:ilvl="3">
      <w:start w:val="1"/>
      <w:numFmt w:val="decimal"/>
      <w:lvlText w:val="%1.%2.%3.%4"/>
      <w:lvlJc w:val="left"/>
      <w:pPr>
        <w:tabs>
          <w:tab w:val="num" w:pos="288"/>
        </w:tabs>
        <w:ind w:left="1008" w:hanging="1008"/>
      </w:pPr>
      <w:rPr>
        <w:rFonts w:hint="default"/>
      </w:rPr>
    </w:lvl>
    <w:lvl w:ilvl="4">
      <w:start w:val="1"/>
      <w:numFmt w:val="decimal"/>
      <w:lvlText w:val="%1.%2.%3.%4.%5"/>
      <w:lvlJc w:val="left"/>
      <w:pPr>
        <w:tabs>
          <w:tab w:val="num" w:pos="288"/>
        </w:tabs>
        <w:ind w:left="1224" w:hanging="1224"/>
      </w:pPr>
      <w:rPr>
        <w:rFonts w:hint="default"/>
      </w:rPr>
    </w:lvl>
    <w:lvl w:ilvl="5">
      <w:start w:val="1"/>
      <w:numFmt w:val="upperLetter"/>
      <w:suff w:val="space"/>
      <w:lvlText w:val="APPENDIX %6:"/>
      <w:lvlJc w:val="left"/>
      <w:pPr>
        <w:ind w:left="0" w:firstLine="0"/>
      </w:pPr>
      <w:rPr>
        <w:rFonts w:ascii="Arial" w:hAnsi="Arial" w:hint="default"/>
        <w:b w:val="0"/>
        <w:bCs w:val="0"/>
        <w:i w:val="0"/>
        <w:iCs w:val="0"/>
        <w:caps/>
        <w:smallCaps w:val="0"/>
        <w:strike w:val="0"/>
        <w:dstrike w:val="0"/>
        <w:outline w:val="0"/>
        <w:shadow w:val="0"/>
        <w:emboss w:val="0"/>
        <w:imprint w:val="0"/>
        <w:noProof w:val="0"/>
        <w:vanish w:val="0"/>
        <w:spacing w:val="0"/>
        <w:kern w:val="0"/>
        <w:position w:val="0"/>
        <w:u w:val="none"/>
        <w:effect w:val="none"/>
        <w:vertAlign w:val="baseline"/>
        <w:em w:val="none"/>
        <w:lang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6">
      <w:start w:val="1"/>
      <w:numFmt w:val="decimal"/>
      <w:suff w:val="space"/>
      <w:lvlText w:val="%6.%7"/>
      <w:lvlJc w:val="left"/>
      <w:pPr>
        <w:ind w:left="792" w:hanging="792"/>
      </w:pPr>
      <w:rPr>
        <w:rFonts w:hint="default"/>
      </w:rPr>
    </w:lvl>
    <w:lvl w:ilvl="7">
      <w:start w:val="1"/>
      <w:numFmt w:val="decimal"/>
      <w:suff w:val="space"/>
      <w:lvlText w:val="%6.%7.%8"/>
      <w:lvlJc w:val="left"/>
      <w:pPr>
        <w:ind w:left="1037" w:hanging="1037"/>
      </w:pPr>
      <w:rPr>
        <w:rFonts w:hint="default"/>
      </w:rPr>
    </w:lvl>
    <w:lvl w:ilvl="8">
      <w:start w:val="1"/>
      <w:numFmt w:val="decimal"/>
      <w:suff w:val="space"/>
      <w:lvlText w:val="%6.%7.%8.%9"/>
      <w:lvlJc w:val="left"/>
      <w:pPr>
        <w:ind w:left="1037" w:hanging="1037"/>
      </w:pPr>
      <w:rPr>
        <w:rFonts w:hint="default"/>
      </w:rPr>
    </w:lvl>
  </w:abstractNum>
  <w:abstractNum w:abstractNumId="31" w15:restartNumberingAfterBreak="0">
    <w:nsid w:val="61A25656"/>
    <w:multiLevelType w:val="multilevel"/>
    <w:tmpl w:val="0E288D56"/>
    <w:styleLink w:val="CurrentList1"/>
    <w:lvl w:ilvl="0">
      <w:start w:val="1"/>
      <w:numFmt w:val="decimal"/>
      <w:lvlText w:val="%1"/>
      <w:lvlJc w:val="left"/>
      <w:pPr>
        <w:tabs>
          <w:tab w:val="num" w:pos="288"/>
        </w:tabs>
        <w:ind w:left="576" w:hanging="576"/>
      </w:pPr>
      <w:rPr>
        <w:rFonts w:hint="default"/>
      </w:rPr>
    </w:lvl>
    <w:lvl w:ilvl="1">
      <w:start w:val="1"/>
      <w:numFmt w:val="decimal"/>
      <w:lvlText w:val="%1.%2"/>
      <w:lvlJc w:val="left"/>
      <w:pPr>
        <w:tabs>
          <w:tab w:val="num" w:pos="288"/>
        </w:tabs>
        <w:ind w:left="792" w:hanging="792"/>
      </w:pPr>
      <w:rPr>
        <w:rFonts w:hint="default"/>
      </w:rPr>
    </w:lvl>
    <w:lvl w:ilvl="2">
      <w:start w:val="1"/>
      <w:numFmt w:val="decimal"/>
      <w:lvlText w:val="%1.%2.%3"/>
      <w:lvlJc w:val="left"/>
      <w:pPr>
        <w:tabs>
          <w:tab w:val="num" w:pos="288"/>
        </w:tabs>
        <w:ind w:left="1008" w:hanging="1008"/>
      </w:pPr>
      <w:rPr>
        <w:rFonts w:hint="default"/>
      </w:rPr>
    </w:lvl>
    <w:lvl w:ilvl="3">
      <w:start w:val="1"/>
      <w:numFmt w:val="decimal"/>
      <w:lvlText w:val="%1.%2.%3.%4"/>
      <w:lvlJc w:val="left"/>
      <w:pPr>
        <w:tabs>
          <w:tab w:val="num" w:pos="288"/>
        </w:tabs>
        <w:ind w:left="1008" w:hanging="1008"/>
      </w:pPr>
      <w:rPr>
        <w:rFonts w:hint="default"/>
      </w:rPr>
    </w:lvl>
    <w:lvl w:ilvl="4">
      <w:start w:val="1"/>
      <w:numFmt w:val="decimal"/>
      <w:lvlText w:val="%1.%2.%3.%4.%5"/>
      <w:lvlJc w:val="left"/>
      <w:pPr>
        <w:tabs>
          <w:tab w:val="num" w:pos="288"/>
        </w:tabs>
        <w:ind w:left="1224" w:hanging="1224"/>
      </w:pPr>
      <w:rPr>
        <w:rFonts w:hint="default"/>
      </w:rPr>
    </w:lvl>
    <w:lvl w:ilvl="5">
      <w:start w:val="1"/>
      <w:numFmt w:val="upperLetter"/>
      <w:suff w:val="space"/>
      <w:lvlText w:val="APPENDIX %6:"/>
      <w:lvlJc w:val="left"/>
      <w:pPr>
        <w:ind w:left="0" w:firstLine="0"/>
      </w:pPr>
      <w:rPr>
        <w:rFonts w:ascii="Arial" w:hAnsi="Arial" w:hint="default"/>
        <w:b w:val="0"/>
        <w:bCs w:val="0"/>
        <w:i w:val="0"/>
        <w:iCs w:val="0"/>
        <w:caps/>
        <w:smallCaps w:val="0"/>
        <w:strike w:val="0"/>
        <w:dstrike w:val="0"/>
        <w:outline w:val="0"/>
        <w:shadow w:val="0"/>
        <w:emboss w:val="0"/>
        <w:imprint w:val="0"/>
        <w:noProof w:val="0"/>
        <w:vanish w:val="0"/>
        <w:spacing w:val="0"/>
        <w:kern w:val="0"/>
        <w:position w:val="0"/>
        <w:u w:val="none"/>
        <w:effect w:val="none"/>
        <w:vertAlign w:val="baseline"/>
        <w:em w:val="none"/>
        <w:lang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6">
      <w:start w:val="1"/>
      <w:numFmt w:val="decimal"/>
      <w:suff w:val="space"/>
      <w:lvlText w:val="%6.%7"/>
      <w:lvlJc w:val="left"/>
      <w:pPr>
        <w:ind w:left="792" w:hanging="792"/>
      </w:pPr>
      <w:rPr>
        <w:rFonts w:hint="default"/>
      </w:rPr>
    </w:lvl>
    <w:lvl w:ilvl="7">
      <w:start w:val="1"/>
      <w:numFmt w:val="decimal"/>
      <w:suff w:val="space"/>
      <w:lvlText w:val="%6.%7.%8"/>
      <w:lvlJc w:val="left"/>
      <w:pPr>
        <w:ind w:left="1037" w:hanging="1037"/>
      </w:pPr>
      <w:rPr>
        <w:rFonts w:hint="default"/>
      </w:rPr>
    </w:lvl>
    <w:lvl w:ilvl="8">
      <w:start w:val="1"/>
      <w:numFmt w:val="decimal"/>
      <w:suff w:val="space"/>
      <w:lvlText w:val="%6.%7.%8.%9"/>
      <w:lvlJc w:val="left"/>
      <w:pPr>
        <w:ind w:left="1037" w:hanging="1037"/>
      </w:pPr>
      <w:rPr>
        <w:rFonts w:hint="default"/>
      </w:rPr>
    </w:lvl>
  </w:abstractNum>
  <w:abstractNum w:abstractNumId="32" w15:restartNumberingAfterBreak="0">
    <w:nsid w:val="660F12F1"/>
    <w:multiLevelType w:val="multilevel"/>
    <w:tmpl w:val="F2729E88"/>
    <w:styleLink w:val="CurrentList21"/>
    <w:lvl w:ilvl="0">
      <w:start w:val="1"/>
      <w:numFmt w:val="bullet"/>
      <w:lvlText w:val=""/>
      <w:lvlJc w:val="left"/>
      <w:pPr>
        <w:ind w:left="648" w:hanging="360"/>
      </w:pPr>
      <w:rPr>
        <w:rFonts w:ascii="Wingdings 2" w:hAnsi="Wingdings 2" w:hint="default"/>
        <w:color w:val="7CA82B" w:themeColor="accent1"/>
      </w:rPr>
    </w:lvl>
    <w:lvl w:ilvl="1">
      <w:start w:val="1"/>
      <w:numFmt w:val="bullet"/>
      <w:lvlText w:val="o"/>
      <w:lvlJc w:val="left"/>
      <w:pPr>
        <w:ind w:left="1368" w:hanging="360"/>
      </w:pPr>
      <w:rPr>
        <w:rFonts w:ascii="Courier New" w:hAnsi="Courier New" w:cs="Courier New" w:hint="default"/>
      </w:rPr>
    </w:lvl>
    <w:lvl w:ilvl="2">
      <w:start w:val="1"/>
      <w:numFmt w:val="bullet"/>
      <w:lvlText w:val=""/>
      <w:lvlJc w:val="left"/>
      <w:pPr>
        <w:ind w:left="2088" w:hanging="360"/>
      </w:pPr>
      <w:rPr>
        <w:rFonts w:ascii="Wingdings" w:hAnsi="Wingdings" w:hint="default"/>
      </w:rPr>
    </w:lvl>
    <w:lvl w:ilvl="3">
      <w:start w:val="1"/>
      <w:numFmt w:val="bullet"/>
      <w:lvlText w:val=""/>
      <w:lvlJc w:val="left"/>
      <w:pPr>
        <w:ind w:left="2808" w:hanging="360"/>
      </w:pPr>
      <w:rPr>
        <w:rFonts w:ascii="Symbol" w:hAnsi="Symbol" w:hint="default"/>
      </w:rPr>
    </w:lvl>
    <w:lvl w:ilvl="4">
      <w:start w:val="1"/>
      <w:numFmt w:val="bullet"/>
      <w:lvlText w:val="o"/>
      <w:lvlJc w:val="left"/>
      <w:pPr>
        <w:ind w:left="3528" w:hanging="360"/>
      </w:pPr>
      <w:rPr>
        <w:rFonts w:ascii="Courier New" w:hAnsi="Courier New" w:cs="Courier New" w:hint="default"/>
      </w:rPr>
    </w:lvl>
    <w:lvl w:ilvl="5">
      <w:start w:val="1"/>
      <w:numFmt w:val="bullet"/>
      <w:lvlText w:val=""/>
      <w:lvlJc w:val="left"/>
      <w:pPr>
        <w:ind w:left="4248" w:hanging="360"/>
      </w:pPr>
      <w:rPr>
        <w:rFonts w:ascii="Wingdings" w:hAnsi="Wingdings" w:hint="default"/>
      </w:rPr>
    </w:lvl>
    <w:lvl w:ilvl="6">
      <w:start w:val="1"/>
      <w:numFmt w:val="bullet"/>
      <w:lvlText w:val=""/>
      <w:lvlJc w:val="left"/>
      <w:pPr>
        <w:ind w:left="4968" w:hanging="360"/>
      </w:pPr>
      <w:rPr>
        <w:rFonts w:ascii="Symbol" w:hAnsi="Symbol" w:hint="default"/>
      </w:rPr>
    </w:lvl>
    <w:lvl w:ilvl="7">
      <w:start w:val="1"/>
      <w:numFmt w:val="bullet"/>
      <w:lvlText w:val="o"/>
      <w:lvlJc w:val="left"/>
      <w:pPr>
        <w:ind w:left="5688" w:hanging="360"/>
      </w:pPr>
      <w:rPr>
        <w:rFonts w:ascii="Courier New" w:hAnsi="Courier New" w:cs="Courier New" w:hint="default"/>
      </w:rPr>
    </w:lvl>
    <w:lvl w:ilvl="8">
      <w:start w:val="1"/>
      <w:numFmt w:val="bullet"/>
      <w:lvlText w:val=""/>
      <w:lvlJc w:val="left"/>
      <w:pPr>
        <w:ind w:left="6408" w:hanging="360"/>
      </w:pPr>
      <w:rPr>
        <w:rFonts w:ascii="Wingdings" w:hAnsi="Wingdings" w:hint="default"/>
      </w:rPr>
    </w:lvl>
  </w:abstractNum>
  <w:abstractNum w:abstractNumId="33" w15:restartNumberingAfterBreak="0">
    <w:nsid w:val="68ED13C1"/>
    <w:multiLevelType w:val="hybridMultilevel"/>
    <w:tmpl w:val="F6F80D30"/>
    <w:lvl w:ilvl="0" w:tplc="38489E74">
      <w:start w:val="1"/>
      <w:numFmt w:val="bullet"/>
      <w:pStyle w:val="ARTDocument-Bulletlevel1"/>
      <w:lvlText w:val=""/>
      <w:lvlJc w:val="left"/>
      <w:pPr>
        <w:ind w:left="4608" w:hanging="360"/>
      </w:pPr>
      <w:rPr>
        <w:rFonts w:ascii="Wingdings 2" w:hAnsi="Wingdings 2" w:hint="default"/>
        <w:color w:val="7CA82B" w:themeColor="accent1"/>
      </w:rPr>
    </w:lvl>
    <w:lvl w:ilvl="1" w:tplc="80268F78">
      <w:start w:val="1"/>
      <w:numFmt w:val="bullet"/>
      <w:lvlText w:val="o"/>
      <w:lvlJc w:val="left"/>
      <w:pPr>
        <w:ind w:left="5328" w:hanging="360"/>
      </w:pPr>
      <w:rPr>
        <w:rFonts w:ascii="Courier New" w:hAnsi="Courier New" w:cs="Courier New" w:hint="default"/>
      </w:rPr>
    </w:lvl>
    <w:lvl w:ilvl="2" w:tplc="84460926" w:tentative="1">
      <w:start w:val="1"/>
      <w:numFmt w:val="bullet"/>
      <w:lvlText w:val=""/>
      <w:lvlJc w:val="left"/>
      <w:pPr>
        <w:ind w:left="6048" w:hanging="360"/>
      </w:pPr>
      <w:rPr>
        <w:rFonts w:ascii="Wingdings" w:hAnsi="Wingdings" w:hint="default"/>
      </w:rPr>
    </w:lvl>
    <w:lvl w:ilvl="3" w:tplc="50983390" w:tentative="1">
      <w:start w:val="1"/>
      <w:numFmt w:val="bullet"/>
      <w:lvlText w:val=""/>
      <w:lvlJc w:val="left"/>
      <w:pPr>
        <w:ind w:left="6768" w:hanging="360"/>
      </w:pPr>
      <w:rPr>
        <w:rFonts w:ascii="Symbol" w:hAnsi="Symbol" w:hint="default"/>
      </w:rPr>
    </w:lvl>
    <w:lvl w:ilvl="4" w:tplc="A080C4C8" w:tentative="1">
      <w:start w:val="1"/>
      <w:numFmt w:val="bullet"/>
      <w:lvlText w:val="o"/>
      <w:lvlJc w:val="left"/>
      <w:pPr>
        <w:ind w:left="7488" w:hanging="360"/>
      </w:pPr>
      <w:rPr>
        <w:rFonts w:ascii="Courier New" w:hAnsi="Courier New" w:cs="Courier New" w:hint="default"/>
      </w:rPr>
    </w:lvl>
    <w:lvl w:ilvl="5" w:tplc="C5FCCA40" w:tentative="1">
      <w:start w:val="1"/>
      <w:numFmt w:val="bullet"/>
      <w:lvlText w:val=""/>
      <w:lvlJc w:val="left"/>
      <w:pPr>
        <w:ind w:left="8208" w:hanging="360"/>
      </w:pPr>
      <w:rPr>
        <w:rFonts w:ascii="Wingdings" w:hAnsi="Wingdings" w:hint="default"/>
      </w:rPr>
    </w:lvl>
    <w:lvl w:ilvl="6" w:tplc="9DDC877E" w:tentative="1">
      <w:start w:val="1"/>
      <w:numFmt w:val="bullet"/>
      <w:lvlText w:val=""/>
      <w:lvlJc w:val="left"/>
      <w:pPr>
        <w:ind w:left="8928" w:hanging="360"/>
      </w:pPr>
      <w:rPr>
        <w:rFonts w:ascii="Symbol" w:hAnsi="Symbol" w:hint="default"/>
      </w:rPr>
    </w:lvl>
    <w:lvl w:ilvl="7" w:tplc="93F0F95E" w:tentative="1">
      <w:start w:val="1"/>
      <w:numFmt w:val="bullet"/>
      <w:lvlText w:val="o"/>
      <w:lvlJc w:val="left"/>
      <w:pPr>
        <w:ind w:left="9648" w:hanging="360"/>
      </w:pPr>
      <w:rPr>
        <w:rFonts w:ascii="Courier New" w:hAnsi="Courier New" w:cs="Courier New" w:hint="default"/>
      </w:rPr>
    </w:lvl>
    <w:lvl w:ilvl="8" w:tplc="299002F2" w:tentative="1">
      <w:start w:val="1"/>
      <w:numFmt w:val="bullet"/>
      <w:lvlText w:val=""/>
      <w:lvlJc w:val="left"/>
      <w:pPr>
        <w:ind w:left="10368" w:hanging="360"/>
      </w:pPr>
      <w:rPr>
        <w:rFonts w:ascii="Wingdings" w:hAnsi="Wingdings" w:hint="default"/>
      </w:rPr>
    </w:lvl>
  </w:abstractNum>
  <w:abstractNum w:abstractNumId="34" w15:restartNumberingAfterBreak="0">
    <w:nsid w:val="6BC061A4"/>
    <w:multiLevelType w:val="multilevel"/>
    <w:tmpl w:val="0610D6E4"/>
    <w:styleLink w:val="CurrentList13"/>
    <w:lvl w:ilvl="0">
      <w:start w:val="1"/>
      <w:numFmt w:val="decimal"/>
      <w:lvlText w:val="%1"/>
      <w:lvlJc w:val="left"/>
      <w:pPr>
        <w:tabs>
          <w:tab w:val="num" w:pos="288"/>
        </w:tabs>
        <w:ind w:left="576" w:hanging="576"/>
      </w:pPr>
      <w:rPr>
        <w:rFonts w:hint="default"/>
      </w:rPr>
    </w:lvl>
    <w:lvl w:ilvl="1">
      <w:start w:val="1"/>
      <w:numFmt w:val="decimal"/>
      <w:lvlText w:val="%1.%2"/>
      <w:lvlJc w:val="left"/>
      <w:pPr>
        <w:tabs>
          <w:tab w:val="num" w:pos="288"/>
        </w:tabs>
        <w:ind w:left="792" w:hanging="792"/>
      </w:pPr>
      <w:rPr>
        <w:rFonts w:hint="default"/>
      </w:rPr>
    </w:lvl>
    <w:lvl w:ilvl="2">
      <w:start w:val="1"/>
      <w:numFmt w:val="decimal"/>
      <w:lvlText w:val="%1.%2.%3"/>
      <w:lvlJc w:val="left"/>
      <w:pPr>
        <w:tabs>
          <w:tab w:val="num" w:pos="288"/>
        </w:tabs>
        <w:ind w:left="1008" w:hanging="1008"/>
      </w:pPr>
      <w:rPr>
        <w:rFonts w:hint="default"/>
      </w:rPr>
    </w:lvl>
    <w:lvl w:ilvl="3">
      <w:start w:val="1"/>
      <w:numFmt w:val="decimal"/>
      <w:lvlText w:val="%1.%2.%3.%4"/>
      <w:lvlJc w:val="left"/>
      <w:pPr>
        <w:tabs>
          <w:tab w:val="num" w:pos="288"/>
        </w:tabs>
        <w:ind w:left="1008" w:hanging="1008"/>
      </w:pPr>
      <w:rPr>
        <w:rFonts w:hint="default"/>
      </w:rPr>
    </w:lvl>
    <w:lvl w:ilvl="4">
      <w:start w:val="1"/>
      <w:numFmt w:val="decimal"/>
      <w:lvlText w:val="%1.%2.%3.%4.%5"/>
      <w:lvlJc w:val="left"/>
      <w:pPr>
        <w:tabs>
          <w:tab w:val="num" w:pos="288"/>
        </w:tabs>
        <w:ind w:left="1224" w:hanging="1224"/>
      </w:pPr>
      <w:rPr>
        <w:rFonts w:hint="default"/>
      </w:rPr>
    </w:lvl>
    <w:lvl w:ilvl="5">
      <w:start w:val="1"/>
      <w:numFmt w:val="upperLetter"/>
      <w:suff w:val="space"/>
      <w:lvlText w:val="APPENDIX %6:"/>
      <w:lvlJc w:val="left"/>
      <w:pPr>
        <w:ind w:left="0" w:firstLine="0"/>
      </w:pPr>
      <w:rPr>
        <w:rFonts w:ascii="Arial" w:hAnsi="Arial" w:hint="default"/>
        <w:b w:val="0"/>
        <w:bCs w:val="0"/>
        <w:i w:val="0"/>
        <w:iCs w:val="0"/>
        <w:caps/>
        <w:smallCaps w:val="0"/>
        <w:strike w:val="0"/>
        <w:dstrike w:val="0"/>
        <w:outline w:val="0"/>
        <w:shadow w:val="0"/>
        <w:emboss w:val="0"/>
        <w:imprint w:val="0"/>
        <w:noProof w:val="0"/>
        <w:vanish w:val="0"/>
        <w:spacing w:val="0"/>
        <w:kern w:val="0"/>
        <w:position w:val="0"/>
        <w:u w:val="none"/>
        <w:effect w:val="none"/>
        <w:vertAlign w:val="baseline"/>
        <w:em w:val="none"/>
        <w:lang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6">
      <w:start w:val="1"/>
      <w:numFmt w:val="decimal"/>
      <w:suff w:val="space"/>
      <w:lvlText w:val="%6.%7"/>
      <w:lvlJc w:val="left"/>
      <w:pPr>
        <w:ind w:left="792" w:hanging="792"/>
      </w:pPr>
      <w:rPr>
        <w:rFonts w:hint="default"/>
      </w:rPr>
    </w:lvl>
    <w:lvl w:ilvl="7">
      <w:start w:val="1"/>
      <w:numFmt w:val="decimal"/>
      <w:suff w:val="space"/>
      <w:lvlText w:val="%6.%7.%8"/>
      <w:lvlJc w:val="left"/>
      <w:pPr>
        <w:ind w:left="1037" w:hanging="1037"/>
      </w:pPr>
      <w:rPr>
        <w:rFonts w:hint="default"/>
      </w:rPr>
    </w:lvl>
    <w:lvl w:ilvl="8">
      <w:start w:val="1"/>
      <w:numFmt w:val="decimal"/>
      <w:suff w:val="space"/>
      <w:lvlText w:val="%6.%7.%8.%9"/>
      <w:lvlJc w:val="left"/>
      <w:pPr>
        <w:ind w:left="1037" w:hanging="1037"/>
      </w:pPr>
      <w:rPr>
        <w:rFonts w:hint="default"/>
      </w:rPr>
    </w:lvl>
  </w:abstractNum>
  <w:abstractNum w:abstractNumId="35" w15:restartNumberingAfterBreak="0">
    <w:nsid w:val="6C7A456C"/>
    <w:multiLevelType w:val="multilevel"/>
    <w:tmpl w:val="571EA072"/>
    <w:styleLink w:val="CurrentList22"/>
    <w:lvl w:ilvl="0">
      <w:start w:val="1"/>
      <w:numFmt w:val="bullet"/>
      <w:lvlText w:val="®"/>
      <w:lvlJc w:val="left"/>
      <w:pPr>
        <w:ind w:left="936" w:hanging="360"/>
      </w:pPr>
      <w:rPr>
        <w:rFonts w:ascii="Wingdings 2" w:hAnsi="Wingdings 2" w:hint="default"/>
        <w:color w:val="7CA82B" w:themeColor="accent1"/>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36" w15:restartNumberingAfterBreak="0">
    <w:nsid w:val="6E835D94"/>
    <w:multiLevelType w:val="multilevel"/>
    <w:tmpl w:val="0610D6E4"/>
    <w:styleLink w:val="CurrentList4"/>
    <w:lvl w:ilvl="0">
      <w:start w:val="1"/>
      <w:numFmt w:val="decimal"/>
      <w:lvlText w:val="%1"/>
      <w:lvlJc w:val="left"/>
      <w:pPr>
        <w:tabs>
          <w:tab w:val="num" w:pos="288"/>
        </w:tabs>
        <w:ind w:left="576" w:hanging="576"/>
      </w:pPr>
      <w:rPr>
        <w:rFonts w:hint="default"/>
      </w:rPr>
    </w:lvl>
    <w:lvl w:ilvl="1">
      <w:start w:val="1"/>
      <w:numFmt w:val="decimal"/>
      <w:lvlText w:val="%1.%2"/>
      <w:lvlJc w:val="left"/>
      <w:pPr>
        <w:tabs>
          <w:tab w:val="num" w:pos="288"/>
        </w:tabs>
        <w:ind w:left="792" w:hanging="792"/>
      </w:pPr>
      <w:rPr>
        <w:rFonts w:hint="default"/>
      </w:rPr>
    </w:lvl>
    <w:lvl w:ilvl="2">
      <w:start w:val="1"/>
      <w:numFmt w:val="decimal"/>
      <w:lvlText w:val="%1.%2.%3"/>
      <w:lvlJc w:val="left"/>
      <w:pPr>
        <w:tabs>
          <w:tab w:val="num" w:pos="288"/>
        </w:tabs>
        <w:ind w:left="1008" w:hanging="1008"/>
      </w:pPr>
      <w:rPr>
        <w:rFonts w:hint="default"/>
      </w:rPr>
    </w:lvl>
    <w:lvl w:ilvl="3">
      <w:start w:val="1"/>
      <w:numFmt w:val="decimal"/>
      <w:lvlText w:val="%1.%2.%3.%4"/>
      <w:lvlJc w:val="left"/>
      <w:pPr>
        <w:tabs>
          <w:tab w:val="num" w:pos="288"/>
        </w:tabs>
        <w:ind w:left="1008" w:hanging="1008"/>
      </w:pPr>
      <w:rPr>
        <w:rFonts w:hint="default"/>
      </w:rPr>
    </w:lvl>
    <w:lvl w:ilvl="4">
      <w:start w:val="1"/>
      <w:numFmt w:val="decimal"/>
      <w:lvlText w:val="%1.%2.%3.%4.%5"/>
      <w:lvlJc w:val="left"/>
      <w:pPr>
        <w:tabs>
          <w:tab w:val="num" w:pos="288"/>
        </w:tabs>
        <w:ind w:left="1224" w:hanging="1224"/>
      </w:pPr>
      <w:rPr>
        <w:rFonts w:hint="default"/>
      </w:rPr>
    </w:lvl>
    <w:lvl w:ilvl="5">
      <w:start w:val="1"/>
      <w:numFmt w:val="upperLetter"/>
      <w:suff w:val="space"/>
      <w:lvlText w:val="APPENDIX %6:"/>
      <w:lvlJc w:val="left"/>
      <w:pPr>
        <w:ind w:left="0" w:firstLine="0"/>
      </w:pPr>
      <w:rPr>
        <w:rFonts w:ascii="Arial" w:hAnsi="Arial" w:hint="default"/>
        <w:b w:val="0"/>
        <w:bCs w:val="0"/>
        <w:i w:val="0"/>
        <w:iCs w:val="0"/>
        <w:caps/>
        <w:smallCaps w:val="0"/>
        <w:strike w:val="0"/>
        <w:dstrike w:val="0"/>
        <w:outline w:val="0"/>
        <w:shadow w:val="0"/>
        <w:emboss w:val="0"/>
        <w:imprint w:val="0"/>
        <w:noProof w:val="0"/>
        <w:vanish w:val="0"/>
        <w:spacing w:val="0"/>
        <w:kern w:val="0"/>
        <w:position w:val="0"/>
        <w:u w:val="none"/>
        <w:effect w:val="none"/>
        <w:vertAlign w:val="baseline"/>
        <w:em w:val="none"/>
        <w:lang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6">
      <w:start w:val="1"/>
      <w:numFmt w:val="decimal"/>
      <w:suff w:val="space"/>
      <w:lvlText w:val="%6.%7"/>
      <w:lvlJc w:val="left"/>
      <w:pPr>
        <w:ind w:left="792" w:hanging="792"/>
      </w:pPr>
      <w:rPr>
        <w:rFonts w:hint="default"/>
      </w:rPr>
    </w:lvl>
    <w:lvl w:ilvl="7">
      <w:start w:val="1"/>
      <w:numFmt w:val="decimal"/>
      <w:suff w:val="space"/>
      <w:lvlText w:val="%6.%7.%8"/>
      <w:lvlJc w:val="left"/>
      <w:pPr>
        <w:ind w:left="1037" w:hanging="1037"/>
      </w:pPr>
      <w:rPr>
        <w:rFonts w:hint="default"/>
      </w:rPr>
    </w:lvl>
    <w:lvl w:ilvl="8">
      <w:start w:val="1"/>
      <w:numFmt w:val="decimal"/>
      <w:suff w:val="space"/>
      <w:lvlText w:val="%6.%7.%8.%9"/>
      <w:lvlJc w:val="left"/>
      <w:pPr>
        <w:ind w:left="1037" w:hanging="1037"/>
      </w:pPr>
      <w:rPr>
        <w:rFonts w:hint="default"/>
      </w:rPr>
    </w:lvl>
  </w:abstractNum>
  <w:abstractNum w:abstractNumId="37" w15:restartNumberingAfterBreak="0">
    <w:nsid w:val="6EE33877"/>
    <w:multiLevelType w:val="multilevel"/>
    <w:tmpl w:val="D3A88D94"/>
    <w:styleLink w:val="CurrentList25"/>
    <w:lvl w:ilvl="0">
      <w:start w:val="1"/>
      <w:numFmt w:val="bullet"/>
      <w:lvlText w:val=""/>
      <w:lvlJc w:val="left"/>
      <w:pPr>
        <w:ind w:left="360" w:hanging="360"/>
      </w:pPr>
      <w:rPr>
        <w:rFonts w:ascii="Wingdings" w:hAnsi="Wingdings" w:hint="default"/>
        <w:color w:val="3C8A2E"/>
      </w:rPr>
    </w:lvl>
    <w:lvl w:ilvl="1">
      <w:start w:val="1"/>
      <w:numFmt w:val="bullet"/>
      <w:lvlText w:val="o"/>
      <w:lvlJc w:val="left"/>
      <w:pPr>
        <w:ind w:left="1080" w:hanging="360"/>
      </w:pPr>
      <w:rPr>
        <w:rFonts w:ascii="Courier New" w:hAnsi="Courier New" w:cs="Courier New" w:hint="default"/>
      </w:rPr>
    </w:lvl>
    <w:lvl w:ilvl="2">
      <w:start w:val="1"/>
      <w:numFmt w:val="bullet"/>
      <w:lvlText w:val=""/>
      <w:lvlJc w:val="left"/>
      <w:pPr>
        <w:ind w:left="1800" w:hanging="360"/>
      </w:pPr>
      <w:rPr>
        <w:rFonts w:ascii="Wingdings" w:hAnsi="Wingdings" w:hint="default"/>
      </w:rPr>
    </w:lvl>
    <w:lvl w:ilvl="3">
      <w:start w:val="1"/>
      <w:numFmt w:val="bullet"/>
      <w:lvlText w:val=""/>
      <w:lvlJc w:val="left"/>
      <w:pPr>
        <w:ind w:left="2520" w:hanging="360"/>
      </w:pPr>
      <w:rPr>
        <w:rFonts w:ascii="Symbol" w:hAnsi="Symbol" w:hint="default"/>
      </w:rPr>
    </w:lvl>
    <w:lvl w:ilvl="4">
      <w:start w:val="1"/>
      <w:numFmt w:val="bullet"/>
      <w:lvlText w:val="o"/>
      <w:lvlJc w:val="left"/>
      <w:pPr>
        <w:ind w:left="3240" w:hanging="360"/>
      </w:pPr>
      <w:rPr>
        <w:rFonts w:ascii="Courier New" w:hAnsi="Courier New" w:cs="Courier New" w:hint="default"/>
      </w:rPr>
    </w:lvl>
    <w:lvl w:ilvl="5">
      <w:start w:val="1"/>
      <w:numFmt w:val="bullet"/>
      <w:lvlText w:val=""/>
      <w:lvlJc w:val="left"/>
      <w:pPr>
        <w:ind w:left="3960" w:hanging="360"/>
      </w:pPr>
      <w:rPr>
        <w:rFonts w:ascii="Wingdings" w:hAnsi="Wingdings" w:hint="default"/>
      </w:rPr>
    </w:lvl>
    <w:lvl w:ilvl="6">
      <w:start w:val="1"/>
      <w:numFmt w:val="bullet"/>
      <w:lvlText w:val=""/>
      <w:lvlJc w:val="left"/>
      <w:pPr>
        <w:ind w:left="4680" w:hanging="360"/>
      </w:pPr>
      <w:rPr>
        <w:rFonts w:ascii="Symbol" w:hAnsi="Symbol" w:hint="default"/>
      </w:rPr>
    </w:lvl>
    <w:lvl w:ilvl="7">
      <w:start w:val="1"/>
      <w:numFmt w:val="bullet"/>
      <w:lvlText w:val="o"/>
      <w:lvlJc w:val="left"/>
      <w:pPr>
        <w:ind w:left="5400" w:hanging="360"/>
      </w:pPr>
      <w:rPr>
        <w:rFonts w:ascii="Courier New" w:hAnsi="Courier New" w:cs="Courier New" w:hint="default"/>
      </w:rPr>
    </w:lvl>
    <w:lvl w:ilvl="8">
      <w:start w:val="1"/>
      <w:numFmt w:val="bullet"/>
      <w:lvlText w:val=""/>
      <w:lvlJc w:val="left"/>
      <w:pPr>
        <w:ind w:left="6120" w:hanging="360"/>
      </w:pPr>
      <w:rPr>
        <w:rFonts w:ascii="Wingdings" w:hAnsi="Wingdings" w:hint="default"/>
      </w:rPr>
    </w:lvl>
  </w:abstractNum>
  <w:abstractNum w:abstractNumId="38" w15:restartNumberingAfterBreak="0">
    <w:nsid w:val="73972E47"/>
    <w:multiLevelType w:val="multilevel"/>
    <w:tmpl w:val="DD105FE4"/>
    <w:styleLink w:val="Headings"/>
    <w:lvl w:ilvl="0">
      <w:start w:val="1"/>
      <w:numFmt w:val="decimal"/>
      <w:lvlText w:val="%1"/>
      <w:lvlJc w:val="left"/>
      <w:pPr>
        <w:tabs>
          <w:tab w:val="num" w:pos="288"/>
        </w:tabs>
        <w:ind w:left="576" w:hanging="576"/>
      </w:pPr>
      <w:rPr>
        <w:rFonts w:ascii="Source Sans Pro" w:hAnsi="Source Sans Pro" w:hint="default"/>
      </w:rPr>
    </w:lvl>
    <w:lvl w:ilvl="1">
      <w:start w:val="1"/>
      <w:numFmt w:val="decimal"/>
      <w:lvlText w:val="%1.%2"/>
      <w:lvlJc w:val="left"/>
      <w:pPr>
        <w:tabs>
          <w:tab w:val="num" w:pos="288"/>
        </w:tabs>
        <w:ind w:left="792" w:hanging="792"/>
      </w:pPr>
      <w:rPr>
        <w:rFonts w:hint="default"/>
      </w:rPr>
    </w:lvl>
    <w:lvl w:ilvl="2">
      <w:start w:val="1"/>
      <w:numFmt w:val="decimal"/>
      <w:lvlText w:val="%1.%2.%3"/>
      <w:lvlJc w:val="left"/>
      <w:pPr>
        <w:tabs>
          <w:tab w:val="num" w:pos="288"/>
        </w:tabs>
        <w:ind w:left="1008" w:hanging="1008"/>
      </w:pPr>
      <w:rPr>
        <w:rFonts w:hint="default"/>
      </w:rPr>
    </w:lvl>
    <w:lvl w:ilvl="3">
      <w:start w:val="1"/>
      <w:numFmt w:val="decimal"/>
      <w:lvlText w:val="%1.%2.%3.%4"/>
      <w:lvlJc w:val="left"/>
      <w:pPr>
        <w:tabs>
          <w:tab w:val="num" w:pos="288"/>
        </w:tabs>
        <w:ind w:left="1008" w:hanging="1008"/>
      </w:pPr>
      <w:rPr>
        <w:rFonts w:hint="default"/>
      </w:rPr>
    </w:lvl>
    <w:lvl w:ilvl="4">
      <w:start w:val="1"/>
      <w:numFmt w:val="decimal"/>
      <w:lvlText w:val="%1.%2.%3.%4.%5"/>
      <w:lvlJc w:val="left"/>
      <w:pPr>
        <w:tabs>
          <w:tab w:val="num" w:pos="288"/>
        </w:tabs>
        <w:ind w:left="1224" w:hanging="1224"/>
      </w:pPr>
      <w:rPr>
        <w:rFonts w:hint="default"/>
      </w:rPr>
    </w:lvl>
    <w:lvl w:ilvl="5">
      <w:start w:val="1"/>
      <w:numFmt w:val="upperLetter"/>
      <w:pStyle w:val="Heading6"/>
      <w:suff w:val="space"/>
      <w:lvlText w:val="Appendix %6:"/>
      <w:lvlJc w:val="left"/>
      <w:pPr>
        <w:ind w:left="216" w:firstLine="0"/>
      </w:pPr>
      <w:rPr>
        <w:rFonts w:ascii="Source Sans Pro Black" w:hAnsi="Source Sans Pro Black" w:hint="default"/>
        <w:b w:val="0"/>
        <w:bCs w:val="0"/>
        <w:i w:val="0"/>
        <w:iCs w:val="0"/>
        <w:caps w:val="0"/>
        <w:strike w:val="0"/>
        <w:dstrike w:val="0"/>
        <w:outline w:val="0"/>
        <w:shadow w:val="0"/>
        <w:emboss w:val="0"/>
        <w:imprint w:val="0"/>
        <w:vanish w:val="0"/>
        <w:spacing w:val="0"/>
        <w:kern w:val="0"/>
        <w:position w:val="0"/>
        <w:u w:val="none"/>
        <w:effect w:val="none"/>
        <w:vertAlign w:val="baseline"/>
        <w:em w:val="none"/>
        <w14:ligatures w14:val="none"/>
        <w14:numForm w14:val="default"/>
        <w14:numSpacing w14:val="default"/>
        <w14:stylisticSets/>
        <w14:cntxtAlts w14:val="0"/>
      </w:rPr>
    </w:lvl>
    <w:lvl w:ilvl="6">
      <w:start w:val="1"/>
      <w:numFmt w:val="decimal"/>
      <w:suff w:val="space"/>
      <w:lvlText w:val="%6.%7"/>
      <w:lvlJc w:val="left"/>
      <w:pPr>
        <w:ind w:left="792" w:hanging="792"/>
      </w:pPr>
      <w:rPr>
        <w:rFonts w:hint="default"/>
      </w:rPr>
    </w:lvl>
    <w:lvl w:ilvl="7">
      <w:start w:val="1"/>
      <w:numFmt w:val="decimal"/>
      <w:suff w:val="space"/>
      <w:lvlText w:val="%6.%7.%8"/>
      <w:lvlJc w:val="left"/>
      <w:pPr>
        <w:ind w:left="1037" w:hanging="1037"/>
      </w:pPr>
      <w:rPr>
        <w:rFonts w:hint="default"/>
      </w:rPr>
    </w:lvl>
    <w:lvl w:ilvl="8">
      <w:start w:val="1"/>
      <w:numFmt w:val="decimal"/>
      <w:suff w:val="space"/>
      <w:lvlText w:val="%6.%7.%8.%9"/>
      <w:lvlJc w:val="left"/>
      <w:pPr>
        <w:ind w:left="1037" w:hanging="1037"/>
      </w:pPr>
      <w:rPr>
        <w:rFonts w:hint="default"/>
      </w:rPr>
    </w:lvl>
  </w:abstractNum>
  <w:abstractNum w:abstractNumId="39" w15:restartNumberingAfterBreak="0">
    <w:nsid w:val="73D92CED"/>
    <w:multiLevelType w:val="hybridMultilevel"/>
    <w:tmpl w:val="34642926"/>
    <w:lvl w:ilvl="0" w:tplc="4238DB48">
      <w:start w:val="1"/>
      <w:numFmt w:val="upperRoman"/>
      <w:pStyle w:val="ARTDocument-Bulletssequentiallevel1"/>
      <w:lvlText w:val="%1."/>
      <w:lvlJc w:val="right"/>
      <w:pPr>
        <w:ind w:left="864" w:hanging="360"/>
      </w:pPr>
      <w:rPr>
        <w:rFonts w:hint="default"/>
        <w:color w:val="7CA82B" w:themeColor="accent1"/>
      </w:rPr>
    </w:lvl>
    <w:lvl w:ilvl="1" w:tplc="55621EFA">
      <w:start w:val="1"/>
      <w:numFmt w:val="upperLetter"/>
      <w:pStyle w:val="ARTDocument-Bulletssequentiallevel2"/>
      <w:lvlText w:val="%2."/>
      <w:lvlJc w:val="left"/>
      <w:pPr>
        <w:ind w:left="1440" w:hanging="360"/>
      </w:pPr>
      <w:rPr>
        <w:rFonts w:hint="default"/>
        <w:color w:val="7CA82B" w:themeColor="accent1"/>
      </w:rPr>
    </w:lvl>
    <w:lvl w:ilvl="2" w:tplc="DAF6ACBC">
      <w:start w:val="1"/>
      <w:numFmt w:val="lowerRoman"/>
      <w:pStyle w:val="ARTDocument-Bulletssequentiallevel3"/>
      <w:lvlText w:val="%3."/>
      <w:lvlJc w:val="right"/>
      <w:pPr>
        <w:ind w:left="2160" w:hanging="180"/>
      </w:pPr>
      <w:rPr>
        <w:rFonts w:hint="default"/>
        <w:color w:val="7CA82B" w:themeColor="accent1"/>
      </w:rPr>
    </w:lvl>
    <w:lvl w:ilvl="3" w:tplc="48CC4794">
      <w:start w:val="1"/>
      <w:numFmt w:val="lowerLetter"/>
      <w:pStyle w:val="ARTDocument-Bulletssequentiallevel4"/>
      <w:lvlText w:val="%4."/>
      <w:lvlJc w:val="left"/>
      <w:pPr>
        <w:ind w:left="2880" w:hanging="360"/>
      </w:pPr>
      <w:rPr>
        <w:rFonts w:hint="default"/>
        <w:color w:val="7CA82B" w:themeColor="accent1"/>
      </w:rPr>
    </w:lvl>
    <w:lvl w:ilvl="4" w:tplc="47340FDE">
      <w:start w:val="1"/>
      <w:numFmt w:val="decimal"/>
      <w:pStyle w:val="ARTDocument-Bulletssequentiallevel5"/>
      <w:lvlText w:val="%5."/>
      <w:lvlJc w:val="left"/>
      <w:pPr>
        <w:ind w:left="3600" w:hanging="360"/>
      </w:pPr>
      <w:rPr>
        <w:rFonts w:hint="default"/>
        <w:color w:val="7CA82B" w:themeColor="accent1"/>
      </w:rPr>
    </w:lvl>
    <w:lvl w:ilvl="5" w:tplc="09685756" w:tentative="1">
      <w:start w:val="1"/>
      <w:numFmt w:val="lowerRoman"/>
      <w:lvlText w:val="%6."/>
      <w:lvlJc w:val="right"/>
      <w:pPr>
        <w:ind w:left="4320" w:hanging="180"/>
      </w:pPr>
    </w:lvl>
    <w:lvl w:ilvl="6" w:tplc="DB0AD202" w:tentative="1">
      <w:start w:val="1"/>
      <w:numFmt w:val="decimal"/>
      <w:lvlText w:val="%7."/>
      <w:lvlJc w:val="left"/>
      <w:pPr>
        <w:ind w:left="5040" w:hanging="360"/>
      </w:pPr>
    </w:lvl>
    <w:lvl w:ilvl="7" w:tplc="0C800448" w:tentative="1">
      <w:start w:val="1"/>
      <w:numFmt w:val="lowerLetter"/>
      <w:lvlText w:val="%8."/>
      <w:lvlJc w:val="left"/>
      <w:pPr>
        <w:ind w:left="5760" w:hanging="360"/>
      </w:pPr>
    </w:lvl>
    <w:lvl w:ilvl="8" w:tplc="85CAF65E" w:tentative="1">
      <w:start w:val="1"/>
      <w:numFmt w:val="lowerRoman"/>
      <w:lvlText w:val="%9."/>
      <w:lvlJc w:val="right"/>
      <w:pPr>
        <w:ind w:left="6480" w:hanging="180"/>
      </w:pPr>
    </w:lvl>
  </w:abstractNum>
  <w:abstractNum w:abstractNumId="40" w15:restartNumberingAfterBreak="0">
    <w:nsid w:val="781B7107"/>
    <w:multiLevelType w:val="multilevel"/>
    <w:tmpl w:val="0409001D"/>
    <w:styleLink w:val="CurrentList19"/>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41" w15:restartNumberingAfterBreak="0">
    <w:nsid w:val="79C256F7"/>
    <w:multiLevelType w:val="multilevel"/>
    <w:tmpl w:val="DD105FE4"/>
    <w:numStyleLink w:val="Headings"/>
  </w:abstractNum>
  <w:num w:numId="1" w16cid:durableId="1437629998">
    <w:abstractNumId w:val="33"/>
  </w:num>
  <w:num w:numId="2" w16cid:durableId="1580751281">
    <w:abstractNumId w:val="9"/>
  </w:num>
  <w:num w:numId="3" w16cid:durableId="248857781">
    <w:abstractNumId w:val="14"/>
  </w:num>
  <w:num w:numId="4" w16cid:durableId="470176563">
    <w:abstractNumId w:val="28"/>
  </w:num>
  <w:num w:numId="5" w16cid:durableId="1856531208">
    <w:abstractNumId w:val="39"/>
  </w:num>
  <w:num w:numId="6" w16cid:durableId="2136409991">
    <w:abstractNumId w:val="4"/>
  </w:num>
  <w:num w:numId="7" w16cid:durableId="980622018">
    <w:abstractNumId w:val="11"/>
  </w:num>
  <w:num w:numId="8" w16cid:durableId="1935480404">
    <w:abstractNumId w:val="31"/>
  </w:num>
  <w:num w:numId="9" w16cid:durableId="943226196">
    <w:abstractNumId w:val="0"/>
  </w:num>
  <w:num w:numId="10" w16cid:durableId="1475219550">
    <w:abstractNumId w:val="26"/>
  </w:num>
  <w:num w:numId="11" w16cid:durableId="804396240">
    <w:abstractNumId w:val="36"/>
  </w:num>
  <w:num w:numId="12" w16cid:durableId="1846246118">
    <w:abstractNumId w:val="2"/>
  </w:num>
  <w:num w:numId="13" w16cid:durableId="1539506481">
    <w:abstractNumId w:val="13"/>
  </w:num>
  <w:num w:numId="14" w16cid:durableId="1455635030">
    <w:abstractNumId w:val="24"/>
  </w:num>
  <w:num w:numId="15" w16cid:durableId="1404572432">
    <w:abstractNumId w:val="5"/>
  </w:num>
  <w:num w:numId="16" w16cid:durableId="1851093576">
    <w:abstractNumId w:val="25"/>
  </w:num>
  <w:num w:numId="17" w16cid:durableId="1002320781">
    <w:abstractNumId w:val="10"/>
  </w:num>
  <w:num w:numId="18" w16cid:durableId="1343238720">
    <w:abstractNumId w:val="30"/>
  </w:num>
  <w:num w:numId="19" w16cid:durableId="315452481">
    <w:abstractNumId w:val="3"/>
  </w:num>
  <w:num w:numId="20" w16cid:durableId="773718719">
    <w:abstractNumId w:val="34"/>
  </w:num>
  <w:num w:numId="21" w16cid:durableId="2076930542">
    <w:abstractNumId w:val="29"/>
  </w:num>
  <w:num w:numId="22" w16cid:durableId="933124786">
    <w:abstractNumId w:val="8"/>
  </w:num>
  <w:num w:numId="23" w16cid:durableId="1687248336">
    <w:abstractNumId w:val="16"/>
  </w:num>
  <w:num w:numId="24" w16cid:durableId="1697920818">
    <w:abstractNumId w:val="27"/>
  </w:num>
  <w:num w:numId="25" w16cid:durableId="2037542441">
    <w:abstractNumId w:val="41"/>
    <w:lvlOverride w:ilvl="0">
      <w:lvl w:ilvl="0">
        <w:start w:val="1"/>
        <w:numFmt w:val="decimal"/>
        <w:lvlText w:val="%1"/>
        <w:lvlJc w:val="left"/>
        <w:pPr>
          <w:tabs>
            <w:tab w:val="num" w:pos="288"/>
          </w:tabs>
          <w:ind w:left="576" w:hanging="576"/>
        </w:pPr>
        <w:rPr>
          <w:rFonts w:ascii="Source Sans Pro" w:hAnsi="Source Sans Pro" w:hint="default"/>
        </w:rPr>
      </w:lvl>
    </w:lvlOverride>
    <w:lvlOverride w:ilvl="1">
      <w:lvl w:ilvl="1">
        <w:start w:val="1"/>
        <w:numFmt w:val="decimal"/>
        <w:lvlText w:val="%1.%2"/>
        <w:lvlJc w:val="left"/>
        <w:pPr>
          <w:tabs>
            <w:tab w:val="num" w:pos="288"/>
          </w:tabs>
          <w:ind w:left="792" w:hanging="792"/>
        </w:pPr>
        <w:rPr>
          <w:rFonts w:hint="default"/>
        </w:rPr>
      </w:lvl>
    </w:lvlOverride>
    <w:lvlOverride w:ilvl="2">
      <w:lvl w:ilvl="2">
        <w:start w:val="1"/>
        <w:numFmt w:val="decimal"/>
        <w:lvlText w:val="%1.%2.%3"/>
        <w:lvlJc w:val="left"/>
        <w:pPr>
          <w:tabs>
            <w:tab w:val="num" w:pos="288"/>
          </w:tabs>
          <w:ind w:left="1008" w:hanging="1008"/>
        </w:pPr>
        <w:rPr>
          <w:rFonts w:hint="default"/>
        </w:rPr>
      </w:lvl>
    </w:lvlOverride>
    <w:lvlOverride w:ilvl="3">
      <w:lvl w:ilvl="3">
        <w:start w:val="1"/>
        <w:numFmt w:val="decimal"/>
        <w:lvlText w:val="%1.%2.%3.%4"/>
        <w:lvlJc w:val="left"/>
        <w:pPr>
          <w:tabs>
            <w:tab w:val="num" w:pos="288"/>
          </w:tabs>
          <w:ind w:left="1008" w:hanging="1008"/>
        </w:pPr>
        <w:rPr>
          <w:rFonts w:hint="default"/>
        </w:rPr>
      </w:lvl>
    </w:lvlOverride>
    <w:lvlOverride w:ilvl="4">
      <w:lvl w:ilvl="4">
        <w:start w:val="1"/>
        <w:numFmt w:val="decimal"/>
        <w:lvlText w:val="%1.%2.%3.%4.%5"/>
        <w:lvlJc w:val="left"/>
        <w:pPr>
          <w:tabs>
            <w:tab w:val="num" w:pos="288"/>
          </w:tabs>
          <w:ind w:left="1224" w:hanging="1224"/>
        </w:pPr>
        <w:rPr>
          <w:rFonts w:hint="default"/>
        </w:rPr>
      </w:lvl>
    </w:lvlOverride>
    <w:lvlOverride w:ilvl="5">
      <w:lvl w:ilvl="5">
        <w:start w:val="1"/>
        <w:numFmt w:val="upperLetter"/>
        <w:suff w:val="space"/>
        <w:lvlText w:val="APPENDIX %6:"/>
        <w:lvlJc w:val="left"/>
        <w:pPr>
          <w:ind w:left="0" w:firstLine="0"/>
        </w:pPr>
        <w:rPr>
          <w:rFonts w:ascii="Source Sans Pro Black" w:hAnsi="Source Sans Pro Black" w:hint="default"/>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lang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Override>
    <w:lvlOverride w:ilvl="6">
      <w:lvl w:ilvl="6">
        <w:start w:val="1"/>
        <w:numFmt w:val="decimal"/>
        <w:suff w:val="space"/>
        <w:lvlText w:val="%6.%7"/>
        <w:lvlJc w:val="left"/>
        <w:pPr>
          <w:ind w:left="792" w:hanging="792"/>
        </w:pPr>
        <w:rPr>
          <w:rFonts w:hint="default"/>
        </w:rPr>
      </w:lvl>
    </w:lvlOverride>
    <w:lvlOverride w:ilvl="7">
      <w:lvl w:ilvl="7">
        <w:start w:val="1"/>
        <w:numFmt w:val="decimal"/>
        <w:suff w:val="space"/>
        <w:lvlText w:val="%6.%7.%8"/>
        <w:lvlJc w:val="left"/>
        <w:pPr>
          <w:ind w:left="1037" w:hanging="1037"/>
        </w:pPr>
        <w:rPr>
          <w:rFonts w:hint="default"/>
        </w:rPr>
      </w:lvl>
    </w:lvlOverride>
    <w:lvlOverride w:ilvl="8">
      <w:lvl w:ilvl="8">
        <w:start w:val="1"/>
        <w:numFmt w:val="decimal"/>
        <w:suff w:val="space"/>
        <w:lvlText w:val="%6.%7.%8.%9"/>
        <w:lvlJc w:val="left"/>
        <w:pPr>
          <w:ind w:left="1037" w:hanging="1037"/>
        </w:pPr>
        <w:rPr>
          <w:rFonts w:hint="default"/>
        </w:rPr>
      </w:lvl>
    </w:lvlOverride>
  </w:num>
  <w:num w:numId="26" w16cid:durableId="1261715394">
    <w:abstractNumId w:val="12"/>
  </w:num>
  <w:num w:numId="27" w16cid:durableId="159589297">
    <w:abstractNumId w:val="40"/>
  </w:num>
  <w:num w:numId="28" w16cid:durableId="1151219526">
    <w:abstractNumId w:val="21"/>
  </w:num>
  <w:num w:numId="29" w16cid:durableId="1905987549">
    <w:abstractNumId w:val="20"/>
  </w:num>
  <w:num w:numId="30" w16cid:durableId="1752507382">
    <w:abstractNumId w:val="32"/>
  </w:num>
  <w:num w:numId="31" w16cid:durableId="1986347281">
    <w:abstractNumId w:val="35"/>
  </w:num>
  <w:num w:numId="32" w16cid:durableId="1408187647">
    <w:abstractNumId w:val="18"/>
  </w:num>
  <w:num w:numId="33" w16cid:durableId="609161594">
    <w:abstractNumId w:val="1"/>
  </w:num>
  <w:num w:numId="34" w16cid:durableId="159153111">
    <w:abstractNumId w:val="22"/>
  </w:num>
  <w:num w:numId="35" w16cid:durableId="2072650109">
    <w:abstractNumId w:val="37"/>
  </w:num>
  <w:num w:numId="36" w16cid:durableId="1224870394">
    <w:abstractNumId w:val="38"/>
  </w:num>
  <w:num w:numId="37" w16cid:durableId="1472870892">
    <w:abstractNumId w:val="15"/>
    <w:lvlOverride w:ilvl="0">
      <w:lvl w:ilvl="0">
        <w:start w:val="1"/>
        <w:numFmt w:val="decimal"/>
        <w:lvlText w:val="%1"/>
        <w:lvlJc w:val="left"/>
        <w:pPr>
          <w:tabs>
            <w:tab w:val="num" w:pos="288"/>
          </w:tabs>
          <w:ind w:left="576" w:hanging="576"/>
        </w:pPr>
        <w:rPr>
          <w:rFonts w:ascii="Source Sans Pro" w:hAnsi="Source Sans Pro" w:hint="default"/>
        </w:rPr>
      </w:lvl>
    </w:lvlOverride>
    <w:lvlOverride w:ilvl="1">
      <w:lvl w:ilvl="1">
        <w:start w:val="1"/>
        <w:numFmt w:val="decimal"/>
        <w:lvlText w:val="%1.%2"/>
        <w:lvlJc w:val="left"/>
        <w:pPr>
          <w:tabs>
            <w:tab w:val="num" w:pos="288"/>
          </w:tabs>
          <w:ind w:left="792" w:hanging="792"/>
        </w:pPr>
        <w:rPr>
          <w:rFonts w:hint="default"/>
        </w:rPr>
      </w:lvl>
    </w:lvlOverride>
    <w:lvlOverride w:ilvl="2">
      <w:lvl w:ilvl="2">
        <w:start w:val="1"/>
        <w:numFmt w:val="decimal"/>
        <w:lvlText w:val="%1.%2.%3"/>
        <w:lvlJc w:val="left"/>
        <w:pPr>
          <w:tabs>
            <w:tab w:val="num" w:pos="288"/>
          </w:tabs>
          <w:ind w:left="1008" w:hanging="1008"/>
        </w:pPr>
        <w:rPr>
          <w:rFonts w:hint="default"/>
        </w:rPr>
      </w:lvl>
    </w:lvlOverride>
    <w:lvlOverride w:ilvl="3">
      <w:lvl w:ilvl="3">
        <w:start w:val="1"/>
        <w:numFmt w:val="decimal"/>
        <w:lvlText w:val="%1.%2.%3.%4"/>
        <w:lvlJc w:val="left"/>
        <w:pPr>
          <w:tabs>
            <w:tab w:val="num" w:pos="288"/>
          </w:tabs>
          <w:ind w:left="1008" w:hanging="1008"/>
        </w:pPr>
        <w:rPr>
          <w:rFonts w:hint="default"/>
        </w:rPr>
      </w:lvl>
    </w:lvlOverride>
    <w:lvlOverride w:ilvl="4">
      <w:lvl w:ilvl="4">
        <w:start w:val="1"/>
        <w:numFmt w:val="decimal"/>
        <w:lvlText w:val="%1.%2.%3.%4.%5"/>
        <w:lvlJc w:val="left"/>
        <w:pPr>
          <w:tabs>
            <w:tab w:val="num" w:pos="288"/>
          </w:tabs>
          <w:ind w:left="1224" w:hanging="1224"/>
        </w:pPr>
        <w:rPr>
          <w:rFonts w:hint="default"/>
        </w:rPr>
      </w:lvl>
    </w:lvlOverride>
    <w:lvlOverride w:ilvl="5">
      <w:lvl w:ilvl="5">
        <w:start w:val="1"/>
        <w:numFmt w:val="upperLetter"/>
        <w:pStyle w:val="Heading6"/>
        <w:suff w:val="space"/>
        <w:lvlText w:val="Appendix %6:"/>
        <w:lvlJc w:val="left"/>
        <w:pPr>
          <w:ind w:left="216" w:firstLine="0"/>
        </w:pPr>
        <w:rPr>
          <w:rFonts w:ascii="Source Sans Pro Black" w:hAnsi="Source Sans Pro Black" w:hint="default"/>
          <w:b w:val="0"/>
          <w:bCs w:val="0"/>
          <w:i w:val="0"/>
          <w:iCs w:val="0"/>
          <w:caps w:val="0"/>
          <w:strike w:val="0"/>
          <w:dstrike w:val="0"/>
          <w:outline w:val="0"/>
          <w:shadow w:val="0"/>
          <w:emboss w:val="0"/>
          <w:imprint w:val="0"/>
          <w:vanish w:val="0"/>
          <w:spacing w:val="0"/>
          <w:kern w:val="0"/>
          <w:position w:val="0"/>
          <w:u w:val="none"/>
          <w:effect w:val="none"/>
          <w:vertAlign w:val="baseline"/>
          <w:em w:val="none"/>
          <w14:ligatures w14:val="none"/>
          <w14:numForm w14:val="default"/>
          <w14:numSpacing w14:val="default"/>
          <w14:stylisticSets/>
          <w14:cntxtAlts w14:val="0"/>
        </w:rPr>
      </w:lvl>
    </w:lvlOverride>
    <w:lvlOverride w:ilvl="6">
      <w:lvl w:ilvl="6">
        <w:start w:val="1"/>
        <w:numFmt w:val="decimal"/>
        <w:suff w:val="space"/>
        <w:lvlText w:val="%6.%7"/>
        <w:lvlJc w:val="left"/>
        <w:pPr>
          <w:ind w:left="792" w:hanging="792"/>
        </w:pPr>
        <w:rPr>
          <w:rFonts w:hint="default"/>
        </w:rPr>
      </w:lvl>
    </w:lvlOverride>
    <w:lvlOverride w:ilvl="7">
      <w:lvl w:ilvl="7">
        <w:start w:val="1"/>
        <w:numFmt w:val="decimal"/>
        <w:suff w:val="space"/>
        <w:lvlText w:val="%6.%7.%8"/>
        <w:lvlJc w:val="left"/>
        <w:pPr>
          <w:ind w:left="1037" w:hanging="1037"/>
        </w:pPr>
        <w:rPr>
          <w:rFonts w:hint="default"/>
        </w:rPr>
      </w:lvl>
    </w:lvlOverride>
    <w:lvlOverride w:ilvl="8">
      <w:lvl w:ilvl="8">
        <w:start w:val="1"/>
        <w:numFmt w:val="decimal"/>
        <w:suff w:val="space"/>
        <w:lvlText w:val="%6.%7.%8.%9"/>
        <w:lvlJc w:val="left"/>
        <w:pPr>
          <w:ind w:left="1037" w:hanging="1037"/>
        </w:pPr>
        <w:rPr>
          <w:rFonts w:hint="default"/>
        </w:rPr>
      </w:lvl>
    </w:lvlOverride>
  </w:num>
  <w:num w:numId="38" w16cid:durableId="1294023192">
    <w:abstractNumId w:val="23"/>
  </w:num>
  <w:num w:numId="39" w16cid:durableId="963003278">
    <w:abstractNumId w:val="19"/>
  </w:num>
  <w:num w:numId="40" w16cid:durableId="1609968605">
    <w:abstractNumId w:val="17"/>
  </w:num>
  <w:num w:numId="41" w16cid:durableId="1899901947">
    <w:abstractNumId w:val="7"/>
  </w:num>
  <w:num w:numId="42" w16cid:durableId="1755009673">
    <w:abstractNumId w:val="6"/>
  </w:num>
  <w:numIdMacAtCleanup w:val="4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60"/>
  <w:displayBackgroundShape/>
  <w:proofState w:spelling="clean" w:grammar="clean"/>
  <w:attachedTemplate r:id="rId1"/>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documentProtection w:edit="forms" w:enforcement="1" w:cryptProviderType="rsaAES" w:cryptAlgorithmClass="hash" w:cryptAlgorithmType="typeAny" w:cryptAlgorithmSid="14" w:cryptSpinCount="100000" w:hash="38P0ND4btJlavrxHHe2Mi0vh5oWohLTWbOHugO6+jHTA6fff9rHxGADhAuyCzMw7HxDgwD/jjbBDjfpBfs/ajQ==" w:salt="+Ao1g6328uORYY6VCoUHEg=="/>
  <w:defaultTabStop w:val="288"/>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a2MLE0MDQ0MTA2NzE0NjVR0lEKTi0uzszPAykwqgUAFbb5eCwAAAA="/>
  </w:docVars>
  <w:rsids>
    <w:rsidRoot w:val="008D3B1C"/>
    <w:rsid w:val="00000491"/>
    <w:rsid w:val="00000B6E"/>
    <w:rsid w:val="00000D54"/>
    <w:rsid w:val="0000102A"/>
    <w:rsid w:val="00001C04"/>
    <w:rsid w:val="00002C1D"/>
    <w:rsid w:val="00003D76"/>
    <w:rsid w:val="00004C1B"/>
    <w:rsid w:val="0000525A"/>
    <w:rsid w:val="000053D2"/>
    <w:rsid w:val="000055FA"/>
    <w:rsid w:val="000062BA"/>
    <w:rsid w:val="00006680"/>
    <w:rsid w:val="00006C33"/>
    <w:rsid w:val="0000708D"/>
    <w:rsid w:val="00007116"/>
    <w:rsid w:val="00010148"/>
    <w:rsid w:val="00011E91"/>
    <w:rsid w:val="0001217C"/>
    <w:rsid w:val="0001220C"/>
    <w:rsid w:val="00012609"/>
    <w:rsid w:val="00012D7F"/>
    <w:rsid w:val="00012F41"/>
    <w:rsid w:val="000132AA"/>
    <w:rsid w:val="0001359C"/>
    <w:rsid w:val="000135FF"/>
    <w:rsid w:val="000149F0"/>
    <w:rsid w:val="00014C3C"/>
    <w:rsid w:val="000154FC"/>
    <w:rsid w:val="00016117"/>
    <w:rsid w:val="00016A56"/>
    <w:rsid w:val="00016BFF"/>
    <w:rsid w:val="0001769E"/>
    <w:rsid w:val="0002055A"/>
    <w:rsid w:val="00022A80"/>
    <w:rsid w:val="00022DF9"/>
    <w:rsid w:val="000232A5"/>
    <w:rsid w:val="00023715"/>
    <w:rsid w:val="0002395C"/>
    <w:rsid w:val="00023D19"/>
    <w:rsid w:val="0002432D"/>
    <w:rsid w:val="0002466C"/>
    <w:rsid w:val="000247A0"/>
    <w:rsid w:val="00024CA1"/>
    <w:rsid w:val="00025319"/>
    <w:rsid w:val="000256DD"/>
    <w:rsid w:val="00030196"/>
    <w:rsid w:val="00030A68"/>
    <w:rsid w:val="00031D74"/>
    <w:rsid w:val="00031E88"/>
    <w:rsid w:val="00031EB6"/>
    <w:rsid w:val="0003368F"/>
    <w:rsid w:val="00033E4A"/>
    <w:rsid w:val="0003414F"/>
    <w:rsid w:val="0003467C"/>
    <w:rsid w:val="00035176"/>
    <w:rsid w:val="00035416"/>
    <w:rsid w:val="0003622E"/>
    <w:rsid w:val="00036260"/>
    <w:rsid w:val="00036AD7"/>
    <w:rsid w:val="00040570"/>
    <w:rsid w:val="000407E5"/>
    <w:rsid w:val="00041FD6"/>
    <w:rsid w:val="00042FA4"/>
    <w:rsid w:val="000430EC"/>
    <w:rsid w:val="0004383D"/>
    <w:rsid w:val="00044CA9"/>
    <w:rsid w:val="00045F0A"/>
    <w:rsid w:val="00046881"/>
    <w:rsid w:val="00050BB5"/>
    <w:rsid w:val="00051F6E"/>
    <w:rsid w:val="000523AA"/>
    <w:rsid w:val="00052C9E"/>
    <w:rsid w:val="000536BA"/>
    <w:rsid w:val="000545A6"/>
    <w:rsid w:val="00055783"/>
    <w:rsid w:val="00056A5B"/>
    <w:rsid w:val="00056CAA"/>
    <w:rsid w:val="00057095"/>
    <w:rsid w:val="00057098"/>
    <w:rsid w:val="0005787E"/>
    <w:rsid w:val="00060AD3"/>
    <w:rsid w:val="00062086"/>
    <w:rsid w:val="00063C9A"/>
    <w:rsid w:val="00065B25"/>
    <w:rsid w:val="00066F1A"/>
    <w:rsid w:val="00067B9A"/>
    <w:rsid w:val="00070196"/>
    <w:rsid w:val="00070479"/>
    <w:rsid w:val="0007062E"/>
    <w:rsid w:val="00070CE4"/>
    <w:rsid w:val="000710CA"/>
    <w:rsid w:val="0007438B"/>
    <w:rsid w:val="00074587"/>
    <w:rsid w:val="00074ADD"/>
    <w:rsid w:val="00075106"/>
    <w:rsid w:val="0007550A"/>
    <w:rsid w:val="00075769"/>
    <w:rsid w:val="000759C4"/>
    <w:rsid w:val="000762EE"/>
    <w:rsid w:val="0008131C"/>
    <w:rsid w:val="0008174D"/>
    <w:rsid w:val="00084909"/>
    <w:rsid w:val="0008518B"/>
    <w:rsid w:val="00085772"/>
    <w:rsid w:val="00085802"/>
    <w:rsid w:val="0008694E"/>
    <w:rsid w:val="00086A28"/>
    <w:rsid w:val="00086B1E"/>
    <w:rsid w:val="00086C4C"/>
    <w:rsid w:val="00090965"/>
    <w:rsid w:val="000911F7"/>
    <w:rsid w:val="0009191E"/>
    <w:rsid w:val="00091A6D"/>
    <w:rsid w:val="000933F2"/>
    <w:rsid w:val="00093DDC"/>
    <w:rsid w:val="00095984"/>
    <w:rsid w:val="00096475"/>
    <w:rsid w:val="000A0FE4"/>
    <w:rsid w:val="000A12E6"/>
    <w:rsid w:val="000A171F"/>
    <w:rsid w:val="000A262D"/>
    <w:rsid w:val="000A36B7"/>
    <w:rsid w:val="000A3939"/>
    <w:rsid w:val="000A3AE5"/>
    <w:rsid w:val="000A3F5B"/>
    <w:rsid w:val="000A441F"/>
    <w:rsid w:val="000A45A2"/>
    <w:rsid w:val="000A4B30"/>
    <w:rsid w:val="000A533B"/>
    <w:rsid w:val="000A5347"/>
    <w:rsid w:val="000A5910"/>
    <w:rsid w:val="000A6A97"/>
    <w:rsid w:val="000A75FA"/>
    <w:rsid w:val="000A76BA"/>
    <w:rsid w:val="000B087C"/>
    <w:rsid w:val="000B20E8"/>
    <w:rsid w:val="000B2917"/>
    <w:rsid w:val="000B3A72"/>
    <w:rsid w:val="000B4225"/>
    <w:rsid w:val="000B44E8"/>
    <w:rsid w:val="000B4562"/>
    <w:rsid w:val="000B54B6"/>
    <w:rsid w:val="000B58AE"/>
    <w:rsid w:val="000B6399"/>
    <w:rsid w:val="000B645E"/>
    <w:rsid w:val="000B66FA"/>
    <w:rsid w:val="000B701E"/>
    <w:rsid w:val="000B715F"/>
    <w:rsid w:val="000B7615"/>
    <w:rsid w:val="000B76A3"/>
    <w:rsid w:val="000B7758"/>
    <w:rsid w:val="000B7F34"/>
    <w:rsid w:val="000C0984"/>
    <w:rsid w:val="000C0A3D"/>
    <w:rsid w:val="000C0C0C"/>
    <w:rsid w:val="000C0E04"/>
    <w:rsid w:val="000C128C"/>
    <w:rsid w:val="000C1ADD"/>
    <w:rsid w:val="000C1C91"/>
    <w:rsid w:val="000C25B3"/>
    <w:rsid w:val="000C3321"/>
    <w:rsid w:val="000C407B"/>
    <w:rsid w:val="000C472D"/>
    <w:rsid w:val="000C5414"/>
    <w:rsid w:val="000C5527"/>
    <w:rsid w:val="000C6AC4"/>
    <w:rsid w:val="000C732D"/>
    <w:rsid w:val="000D0557"/>
    <w:rsid w:val="000D23F2"/>
    <w:rsid w:val="000D338F"/>
    <w:rsid w:val="000D42A6"/>
    <w:rsid w:val="000D77D5"/>
    <w:rsid w:val="000E0720"/>
    <w:rsid w:val="000E146E"/>
    <w:rsid w:val="000E243D"/>
    <w:rsid w:val="000E41EB"/>
    <w:rsid w:val="000E43BB"/>
    <w:rsid w:val="000E4841"/>
    <w:rsid w:val="000E5855"/>
    <w:rsid w:val="000E5F7C"/>
    <w:rsid w:val="000E631B"/>
    <w:rsid w:val="000E6C7C"/>
    <w:rsid w:val="000E70CF"/>
    <w:rsid w:val="000E71BE"/>
    <w:rsid w:val="000E75A9"/>
    <w:rsid w:val="000F10F4"/>
    <w:rsid w:val="000F1606"/>
    <w:rsid w:val="000F1DFC"/>
    <w:rsid w:val="000F2E0A"/>
    <w:rsid w:val="000F6A11"/>
    <w:rsid w:val="000F7D59"/>
    <w:rsid w:val="0010126B"/>
    <w:rsid w:val="00101E54"/>
    <w:rsid w:val="00102102"/>
    <w:rsid w:val="00103272"/>
    <w:rsid w:val="00103700"/>
    <w:rsid w:val="00103ACA"/>
    <w:rsid w:val="00103DD6"/>
    <w:rsid w:val="00103FDB"/>
    <w:rsid w:val="00104991"/>
    <w:rsid w:val="00104CCA"/>
    <w:rsid w:val="00104FF0"/>
    <w:rsid w:val="00105173"/>
    <w:rsid w:val="00105534"/>
    <w:rsid w:val="001058FD"/>
    <w:rsid w:val="001059C2"/>
    <w:rsid w:val="00105ACB"/>
    <w:rsid w:val="00105D78"/>
    <w:rsid w:val="00106BD6"/>
    <w:rsid w:val="00107552"/>
    <w:rsid w:val="0011149C"/>
    <w:rsid w:val="00112699"/>
    <w:rsid w:val="001127DA"/>
    <w:rsid w:val="00112A62"/>
    <w:rsid w:val="001132A4"/>
    <w:rsid w:val="001137E8"/>
    <w:rsid w:val="0011380C"/>
    <w:rsid w:val="00114143"/>
    <w:rsid w:val="00114DA9"/>
    <w:rsid w:val="00114F4C"/>
    <w:rsid w:val="001154E3"/>
    <w:rsid w:val="00116C5C"/>
    <w:rsid w:val="0012138D"/>
    <w:rsid w:val="001228F7"/>
    <w:rsid w:val="0012544E"/>
    <w:rsid w:val="00125900"/>
    <w:rsid w:val="00125CA6"/>
    <w:rsid w:val="00126467"/>
    <w:rsid w:val="00130B2C"/>
    <w:rsid w:val="00131B81"/>
    <w:rsid w:val="00131BDF"/>
    <w:rsid w:val="0013272A"/>
    <w:rsid w:val="00132751"/>
    <w:rsid w:val="00133B50"/>
    <w:rsid w:val="00134EF3"/>
    <w:rsid w:val="0013515B"/>
    <w:rsid w:val="0013516A"/>
    <w:rsid w:val="001354CD"/>
    <w:rsid w:val="00135642"/>
    <w:rsid w:val="00135734"/>
    <w:rsid w:val="001367CC"/>
    <w:rsid w:val="0013789C"/>
    <w:rsid w:val="00137E7F"/>
    <w:rsid w:val="00137F1D"/>
    <w:rsid w:val="00140344"/>
    <w:rsid w:val="00140C92"/>
    <w:rsid w:val="00140E9C"/>
    <w:rsid w:val="001424FA"/>
    <w:rsid w:val="00143F6C"/>
    <w:rsid w:val="00144973"/>
    <w:rsid w:val="00145975"/>
    <w:rsid w:val="00145BBB"/>
    <w:rsid w:val="00146563"/>
    <w:rsid w:val="00146DCE"/>
    <w:rsid w:val="00146FEE"/>
    <w:rsid w:val="001510B5"/>
    <w:rsid w:val="001511FE"/>
    <w:rsid w:val="0015144D"/>
    <w:rsid w:val="0015171D"/>
    <w:rsid w:val="001519D0"/>
    <w:rsid w:val="00153EAC"/>
    <w:rsid w:val="00153FDE"/>
    <w:rsid w:val="001544D4"/>
    <w:rsid w:val="0015632B"/>
    <w:rsid w:val="0015665A"/>
    <w:rsid w:val="001569DA"/>
    <w:rsid w:val="00156FEE"/>
    <w:rsid w:val="0016003C"/>
    <w:rsid w:val="001603EB"/>
    <w:rsid w:val="00161865"/>
    <w:rsid w:val="00161D8B"/>
    <w:rsid w:val="00162CA3"/>
    <w:rsid w:val="001663DB"/>
    <w:rsid w:val="00166876"/>
    <w:rsid w:val="00167C9E"/>
    <w:rsid w:val="00170067"/>
    <w:rsid w:val="001705B0"/>
    <w:rsid w:val="00170A5D"/>
    <w:rsid w:val="0017199C"/>
    <w:rsid w:val="0017380A"/>
    <w:rsid w:val="0017394E"/>
    <w:rsid w:val="001746EF"/>
    <w:rsid w:val="00180FDB"/>
    <w:rsid w:val="00181170"/>
    <w:rsid w:val="00181A8D"/>
    <w:rsid w:val="00181E56"/>
    <w:rsid w:val="00181E5A"/>
    <w:rsid w:val="00182EFA"/>
    <w:rsid w:val="00182FB2"/>
    <w:rsid w:val="001858D6"/>
    <w:rsid w:val="00186170"/>
    <w:rsid w:val="00186EDA"/>
    <w:rsid w:val="00192035"/>
    <w:rsid w:val="001963FC"/>
    <w:rsid w:val="001973FB"/>
    <w:rsid w:val="001A2D23"/>
    <w:rsid w:val="001A3761"/>
    <w:rsid w:val="001A574C"/>
    <w:rsid w:val="001A5E72"/>
    <w:rsid w:val="001A6BBC"/>
    <w:rsid w:val="001A6C7E"/>
    <w:rsid w:val="001A73FA"/>
    <w:rsid w:val="001B0C8E"/>
    <w:rsid w:val="001B0D9B"/>
    <w:rsid w:val="001B0F70"/>
    <w:rsid w:val="001B1671"/>
    <w:rsid w:val="001B2441"/>
    <w:rsid w:val="001B29B4"/>
    <w:rsid w:val="001B2BD6"/>
    <w:rsid w:val="001B3384"/>
    <w:rsid w:val="001B3739"/>
    <w:rsid w:val="001B38DC"/>
    <w:rsid w:val="001B39C1"/>
    <w:rsid w:val="001B3B37"/>
    <w:rsid w:val="001B4C6F"/>
    <w:rsid w:val="001B4EA7"/>
    <w:rsid w:val="001B6237"/>
    <w:rsid w:val="001C1731"/>
    <w:rsid w:val="001C1A31"/>
    <w:rsid w:val="001C201A"/>
    <w:rsid w:val="001C2765"/>
    <w:rsid w:val="001C2D58"/>
    <w:rsid w:val="001C2E67"/>
    <w:rsid w:val="001C37AE"/>
    <w:rsid w:val="001C4034"/>
    <w:rsid w:val="001C40B6"/>
    <w:rsid w:val="001C6A23"/>
    <w:rsid w:val="001C6C7B"/>
    <w:rsid w:val="001D1490"/>
    <w:rsid w:val="001D2695"/>
    <w:rsid w:val="001D27A4"/>
    <w:rsid w:val="001D32FD"/>
    <w:rsid w:val="001D4147"/>
    <w:rsid w:val="001D4A9B"/>
    <w:rsid w:val="001D4D25"/>
    <w:rsid w:val="001D5423"/>
    <w:rsid w:val="001D5554"/>
    <w:rsid w:val="001D5C77"/>
    <w:rsid w:val="001D6B2F"/>
    <w:rsid w:val="001D7945"/>
    <w:rsid w:val="001E03FD"/>
    <w:rsid w:val="001E182F"/>
    <w:rsid w:val="001E2C15"/>
    <w:rsid w:val="001E3C8F"/>
    <w:rsid w:val="001E47A6"/>
    <w:rsid w:val="001E4C44"/>
    <w:rsid w:val="001E50FB"/>
    <w:rsid w:val="001E6FB7"/>
    <w:rsid w:val="001E7A79"/>
    <w:rsid w:val="001F0085"/>
    <w:rsid w:val="001F05B1"/>
    <w:rsid w:val="001F1704"/>
    <w:rsid w:val="001F1BE3"/>
    <w:rsid w:val="001F1D43"/>
    <w:rsid w:val="001F2390"/>
    <w:rsid w:val="001F2474"/>
    <w:rsid w:val="001F28FC"/>
    <w:rsid w:val="001F309E"/>
    <w:rsid w:val="001F3B81"/>
    <w:rsid w:val="001F52BE"/>
    <w:rsid w:val="001F6D77"/>
    <w:rsid w:val="001F6F0A"/>
    <w:rsid w:val="001F7A4A"/>
    <w:rsid w:val="001F7A59"/>
    <w:rsid w:val="002000D4"/>
    <w:rsid w:val="002008EF"/>
    <w:rsid w:val="00200C5E"/>
    <w:rsid w:val="00200DDE"/>
    <w:rsid w:val="00201404"/>
    <w:rsid w:val="00201D6A"/>
    <w:rsid w:val="00202DE0"/>
    <w:rsid w:val="00203627"/>
    <w:rsid w:val="002036C5"/>
    <w:rsid w:val="00204886"/>
    <w:rsid w:val="00205ED8"/>
    <w:rsid w:val="002066B1"/>
    <w:rsid w:val="00206B92"/>
    <w:rsid w:val="002106A9"/>
    <w:rsid w:val="0021079D"/>
    <w:rsid w:val="00210B4A"/>
    <w:rsid w:val="00210E31"/>
    <w:rsid w:val="002127E8"/>
    <w:rsid w:val="0021391C"/>
    <w:rsid w:val="00213B15"/>
    <w:rsid w:val="00213D60"/>
    <w:rsid w:val="002140D0"/>
    <w:rsid w:val="00214741"/>
    <w:rsid w:val="00216997"/>
    <w:rsid w:val="00217D10"/>
    <w:rsid w:val="002206A1"/>
    <w:rsid w:val="00220A7E"/>
    <w:rsid w:val="0022196B"/>
    <w:rsid w:val="00222608"/>
    <w:rsid w:val="00223A6C"/>
    <w:rsid w:val="002249CC"/>
    <w:rsid w:val="00224EE5"/>
    <w:rsid w:val="002251FE"/>
    <w:rsid w:val="00225BFB"/>
    <w:rsid w:val="00226E7A"/>
    <w:rsid w:val="002314B0"/>
    <w:rsid w:val="00231604"/>
    <w:rsid w:val="0023180F"/>
    <w:rsid w:val="00231B08"/>
    <w:rsid w:val="00233069"/>
    <w:rsid w:val="002334FA"/>
    <w:rsid w:val="002339C0"/>
    <w:rsid w:val="00233B08"/>
    <w:rsid w:val="00233C0B"/>
    <w:rsid w:val="00233EC7"/>
    <w:rsid w:val="00235AAA"/>
    <w:rsid w:val="00235B6A"/>
    <w:rsid w:val="00235DF3"/>
    <w:rsid w:val="002371FA"/>
    <w:rsid w:val="00237961"/>
    <w:rsid w:val="00240728"/>
    <w:rsid w:val="00240842"/>
    <w:rsid w:val="0024158A"/>
    <w:rsid w:val="00241634"/>
    <w:rsid w:val="00241FE9"/>
    <w:rsid w:val="00242502"/>
    <w:rsid w:val="002430B1"/>
    <w:rsid w:val="0024409D"/>
    <w:rsid w:val="002443C4"/>
    <w:rsid w:val="00244A78"/>
    <w:rsid w:val="00244F1F"/>
    <w:rsid w:val="0024532C"/>
    <w:rsid w:val="0024599C"/>
    <w:rsid w:val="00245D79"/>
    <w:rsid w:val="00246FE5"/>
    <w:rsid w:val="00252932"/>
    <w:rsid w:val="0025467B"/>
    <w:rsid w:val="00254A60"/>
    <w:rsid w:val="00254E6E"/>
    <w:rsid w:val="002556AB"/>
    <w:rsid w:val="002557F1"/>
    <w:rsid w:val="00255C9D"/>
    <w:rsid w:val="00256F30"/>
    <w:rsid w:val="0026131D"/>
    <w:rsid w:val="00261598"/>
    <w:rsid w:val="00261D07"/>
    <w:rsid w:val="002626B2"/>
    <w:rsid w:val="00263108"/>
    <w:rsid w:val="002635A0"/>
    <w:rsid w:val="002646C5"/>
    <w:rsid w:val="00264C53"/>
    <w:rsid w:val="0026590B"/>
    <w:rsid w:val="00265B8F"/>
    <w:rsid w:val="00267F87"/>
    <w:rsid w:val="00270387"/>
    <w:rsid w:val="00270C61"/>
    <w:rsid w:val="0027104C"/>
    <w:rsid w:val="002711C3"/>
    <w:rsid w:val="002720F6"/>
    <w:rsid w:val="002727D5"/>
    <w:rsid w:val="00272F3A"/>
    <w:rsid w:val="002734BF"/>
    <w:rsid w:val="0027355C"/>
    <w:rsid w:val="002736A9"/>
    <w:rsid w:val="00273985"/>
    <w:rsid w:val="00273F9E"/>
    <w:rsid w:val="002745C7"/>
    <w:rsid w:val="00274A69"/>
    <w:rsid w:val="00275974"/>
    <w:rsid w:val="00276FF6"/>
    <w:rsid w:val="00277353"/>
    <w:rsid w:val="00277379"/>
    <w:rsid w:val="002774D0"/>
    <w:rsid w:val="00277B83"/>
    <w:rsid w:val="00277E94"/>
    <w:rsid w:val="00277EFE"/>
    <w:rsid w:val="00282454"/>
    <w:rsid w:val="00282809"/>
    <w:rsid w:val="00282DD8"/>
    <w:rsid w:val="0028427C"/>
    <w:rsid w:val="00284B61"/>
    <w:rsid w:val="00284EB3"/>
    <w:rsid w:val="00285613"/>
    <w:rsid w:val="002865A2"/>
    <w:rsid w:val="00286EF9"/>
    <w:rsid w:val="00287242"/>
    <w:rsid w:val="00287ACB"/>
    <w:rsid w:val="002904C4"/>
    <w:rsid w:val="00290ECC"/>
    <w:rsid w:val="00292AB5"/>
    <w:rsid w:val="00294DC3"/>
    <w:rsid w:val="00295759"/>
    <w:rsid w:val="00296740"/>
    <w:rsid w:val="00296955"/>
    <w:rsid w:val="002978FC"/>
    <w:rsid w:val="002A1255"/>
    <w:rsid w:val="002A1452"/>
    <w:rsid w:val="002A2189"/>
    <w:rsid w:val="002A2555"/>
    <w:rsid w:val="002A2D5E"/>
    <w:rsid w:val="002A2E53"/>
    <w:rsid w:val="002A2FAB"/>
    <w:rsid w:val="002A37D5"/>
    <w:rsid w:val="002A45AF"/>
    <w:rsid w:val="002A4ABB"/>
    <w:rsid w:val="002A4DDE"/>
    <w:rsid w:val="002A603E"/>
    <w:rsid w:val="002A61DF"/>
    <w:rsid w:val="002A6594"/>
    <w:rsid w:val="002A70F3"/>
    <w:rsid w:val="002A731D"/>
    <w:rsid w:val="002A7D8C"/>
    <w:rsid w:val="002B06C8"/>
    <w:rsid w:val="002B1C12"/>
    <w:rsid w:val="002B23B2"/>
    <w:rsid w:val="002B3135"/>
    <w:rsid w:val="002B562C"/>
    <w:rsid w:val="002B5B56"/>
    <w:rsid w:val="002B6A60"/>
    <w:rsid w:val="002B7A9D"/>
    <w:rsid w:val="002C02FB"/>
    <w:rsid w:val="002C0A21"/>
    <w:rsid w:val="002C166B"/>
    <w:rsid w:val="002C2BC4"/>
    <w:rsid w:val="002C2C25"/>
    <w:rsid w:val="002C2EC6"/>
    <w:rsid w:val="002C4827"/>
    <w:rsid w:val="002C55F1"/>
    <w:rsid w:val="002C5CDE"/>
    <w:rsid w:val="002C6F08"/>
    <w:rsid w:val="002C73E2"/>
    <w:rsid w:val="002C76F8"/>
    <w:rsid w:val="002C7A7A"/>
    <w:rsid w:val="002C7F7A"/>
    <w:rsid w:val="002D0EC3"/>
    <w:rsid w:val="002D1A59"/>
    <w:rsid w:val="002D1FA9"/>
    <w:rsid w:val="002D2CDE"/>
    <w:rsid w:val="002D2D62"/>
    <w:rsid w:val="002D3AFF"/>
    <w:rsid w:val="002D4552"/>
    <w:rsid w:val="002D4FFB"/>
    <w:rsid w:val="002D57BF"/>
    <w:rsid w:val="002D5A9D"/>
    <w:rsid w:val="002D5EC4"/>
    <w:rsid w:val="002D60A7"/>
    <w:rsid w:val="002D6971"/>
    <w:rsid w:val="002D7092"/>
    <w:rsid w:val="002D753F"/>
    <w:rsid w:val="002E014A"/>
    <w:rsid w:val="002E0292"/>
    <w:rsid w:val="002E0811"/>
    <w:rsid w:val="002E085E"/>
    <w:rsid w:val="002E1A1A"/>
    <w:rsid w:val="002E2956"/>
    <w:rsid w:val="002E30E7"/>
    <w:rsid w:val="002E4508"/>
    <w:rsid w:val="002E48B2"/>
    <w:rsid w:val="002E4DF8"/>
    <w:rsid w:val="002E5457"/>
    <w:rsid w:val="002E563C"/>
    <w:rsid w:val="002E60AB"/>
    <w:rsid w:val="002E6D4E"/>
    <w:rsid w:val="002E6D52"/>
    <w:rsid w:val="002E6ED5"/>
    <w:rsid w:val="002E77D2"/>
    <w:rsid w:val="002F042A"/>
    <w:rsid w:val="002F0BED"/>
    <w:rsid w:val="002F147B"/>
    <w:rsid w:val="002F1806"/>
    <w:rsid w:val="002F1F06"/>
    <w:rsid w:val="002F310D"/>
    <w:rsid w:val="002F3545"/>
    <w:rsid w:val="002F387F"/>
    <w:rsid w:val="002F43E3"/>
    <w:rsid w:val="002F461A"/>
    <w:rsid w:val="002F4F78"/>
    <w:rsid w:val="002F5255"/>
    <w:rsid w:val="002F5AF4"/>
    <w:rsid w:val="002F694C"/>
    <w:rsid w:val="002F76E9"/>
    <w:rsid w:val="002F7949"/>
    <w:rsid w:val="00300DED"/>
    <w:rsid w:val="003018A0"/>
    <w:rsid w:val="00301D15"/>
    <w:rsid w:val="00302B53"/>
    <w:rsid w:val="00302E7A"/>
    <w:rsid w:val="00303454"/>
    <w:rsid w:val="00303557"/>
    <w:rsid w:val="00303D98"/>
    <w:rsid w:val="0030560A"/>
    <w:rsid w:val="00305934"/>
    <w:rsid w:val="00305CC2"/>
    <w:rsid w:val="003060B5"/>
    <w:rsid w:val="003061E1"/>
    <w:rsid w:val="00306AA0"/>
    <w:rsid w:val="00306FAA"/>
    <w:rsid w:val="00307A37"/>
    <w:rsid w:val="00307F14"/>
    <w:rsid w:val="0031025F"/>
    <w:rsid w:val="0031049F"/>
    <w:rsid w:val="0031061F"/>
    <w:rsid w:val="003107EB"/>
    <w:rsid w:val="003109D8"/>
    <w:rsid w:val="00311CB3"/>
    <w:rsid w:val="003124F0"/>
    <w:rsid w:val="00313E58"/>
    <w:rsid w:val="00314371"/>
    <w:rsid w:val="003149C8"/>
    <w:rsid w:val="00317254"/>
    <w:rsid w:val="00321B90"/>
    <w:rsid w:val="0032215C"/>
    <w:rsid w:val="003226F6"/>
    <w:rsid w:val="00323FC5"/>
    <w:rsid w:val="003245AC"/>
    <w:rsid w:val="003250AA"/>
    <w:rsid w:val="003263B9"/>
    <w:rsid w:val="0032646B"/>
    <w:rsid w:val="00326A37"/>
    <w:rsid w:val="00326A9E"/>
    <w:rsid w:val="0032777B"/>
    <w:rsid w:val="00327AB8"/>
    <w:rsid w:val="00330A79"/>
    <w:rsid w:val="00330DC0"/>
    <w:rsid w:val="0033169A"/>
    <w:rsid w:val="00332521"/>
    <w:rsid w:val="00332BFF"/>
    <w:rsid w:val="0033393A"/>
    <w:rsid w:val="003349F8"/>
    <w:rsid w:val="00334A29"/>
    <w:rsid w:val="003358A8"/>
    <w:rsid w:val="00335C95"/>
    <w:rsid w:val="00336277"/>
    <w:rsid w:val="00336492"/>
    <w:rsid w:val="0034017F"/>
    <w:rsid w:val="00340626"/>
    <w:rsid w:val="00340A96"/>
    <w:rsid w:val="00341749"/>
    <w:rsid w:val="003417CA"/>
    <w:rsid w:val="00341C27"/>
    <w:rsid w:val="00342254"/>
    <w:rsid w:val="00343936"/>
    <w:rsid w:val="00344006"/>
    <w:rsid w:val="00345505"/>
    <w:rsid w:val="00345C83"/>
    <w:rsid w:val="003463E5"/>
    <w:rsid w:val="00346512"/>
    <w:rsid w:val="0035011C"/>
    <w:rsid w:val="00351D58"/>
    <w:rsid w:val="00351F46"/>
    <w:rsid w:val="00352CC8"/>
    <w:rsid w:val="00352D51"/>
    <w:rsid w:val="0035387F"/>
    <w:rsid w:val="00353B70"/>
    <w:rsid w:val="00354149"/>
    <w:rsid w:val="0035439A"/>
    <w:rsid w:val="0035457D"/>
    <w:rsid w:val="00354DD0"/>
    <w:rsid w:val="003552C8"/>
    <w:rsid w:val="0035550A"/>
    <w:rsid w:val="003556AE"/>
    <w:rsid w:val="00355D2C"/>
    <w:rsid w:val="0035701C"/>
    <w:rsid w:val="003570E6"/>
    <w:rsid w:val="003579B6"/>
    <w:rsid w:val="00360474"/>
    <w:rsid w:val="003620D6"/>
    <w:rsid w:val="00362DCA"/>
    <w:rsid w:val="00362F3F"/>
    <w:rsid w:val="00363F52"/>
    <w:rsid w:val="003659C8"/>
    <w:rsid w:val="0036651F"/>
    <w:rsid w:val="00366688"/>
    <w:rsid w:val="00366EF6"/>
    <w:rsid w:val="003671E4"/>
    <w:rsid w:val="003671E8"/>
    <w:rsid w:val="00367747"/>
    <w:rsid w:val="00367D03"/>
    <w:rsid w:val="00367E96"/>
    <w:rsid w:val="00370974"/>
    <w:rsid w:val="003713BB"/>
    <w:rsid w:val="00371C5B"/>
    <w:rsid w:val="003728C2"/>
    <w:rsid w:val="00373BB3"/>
    <w:rsid w:val="00373EB6"/>
    <w:rsid w:val="003753F8"/>
    <w:rsid w:val="003768BF"/>
    <w:rsid w:val="003769DD"/>
    <w:rsid w:val="0037718A"/>
    <w:rsid w:val="0037738E"/>
    <w:rsid w:val="00380077"/>
    <w:rsid w:val="00380393"/>
    <w:rsid w:val="003803D6"/>
    <w:rsid w:val="003805DF"/>
    <w:rsid w:val="00380FE3"/>
    <w:rsid w:val="00381759"/>
    <w:rsid w:val="00381B9D"/>
    <w:rsid w:val="00381FF5"/>
    <w:rsid w:val="0038293E"/>
    <w:rsid w:val="00382A51"/>
    <w:rsid w:val="0038305F"/>
    <w:rsid w:val="00383162"/>
    <w:rsid w:val="00383CCD"/>
    <w:rsid w:val="00384184"/>
    <w:rsid w:val="003857AA"/>
    <w:rsid w:val="003857D6"/>
    <w:rsid w:val="00385C77"/>
    <w:rsid w:val="00386BA3"/>
    <w:rsid w:val="00386BFC"/>
    <w:rsid w:val="00386C23"/>
    <w:rsid w:val="00387140"/>
    <w:rsid w:val="00387A7F"/>
    <w:rsid w:val="003905E8"/>
    <w:rsid w:val="00390A68"/>
    <w:rsid w:val="00390B9E"/>
    <w:rsid w:val="00390DCF"/>
    <w:rsid w:val="00391692"/>
    <w:rsid w:val="003917E5"/>
    <w:rsid w:val="00392422"/>
    <w:rsid w:val="00393AB9"/>
    <w:rsid w:val="0039462B"/>
    <w:rsid w:val="0039490A"/>
    <w:rsid w:val="0039624C"/>
    <w:rsid w:val="003962CB"/>
    <w:rsid w:val="003978C4"/>
    <w:rsid w:val="00397CD2"/>
    <w:rsid w:val="003A04C4"/>
    <w:rsid w:val="003A0D6D"/>
    <w:rsid w:val="003A337C"/>
    <w:rsid w:val="003A62F7"/>
    <w:rsid w:val="003A6966"/>
    <w:rsid w:val="003A7DF7"/>
    <w:rsid w:val="003B02D1"/>
    <w:rsid w:val="003B0700"/>
    <w:rsid w:val="003B1B4A"/>
    <w:rsid w:val="003B2062"/>
    <w:rsid w:val="003B24E6"/>
    <w:rsid w:val="003B2F3D"/>
    <w:rsid w:val="003B4474"/>
    <w:rsid w:val="003B4483"/>
    <w:rsid w:val="003B4B21"/>
    <w:rsid w:val="003B551E"/>
    <w:rsid w:val="003B5F1B"/>
    <w:rsid w:val="003B5F95"/>
    <w:rsid w:val="003B67DD"/>
    <w:rsid w:val="003B6AA9"/>
    <w:rsid w:val="003B7344"/>
    <w:rsid w:val="003C1185"/>
    <w:rsid w:val="003C14A8"/>
    <w:rsid w:val="003C2917"/>
    <w:rsid w:val="003C3460"/>
    <w:rsid w:val="003C3961"/>
    <w:rsid w:val="003C3C79"/>
    <w:rsid w:val="003C3FF7"/>
    <w:rsid w:val="003C4265"/>
    <w:rsid w:val="003C4A51"/>
    <w:rsid w:val="003C4AD2"/>
    <w:rsid w:val="003C5078"/>
    <w:rsid w:val="003C7019"/>
    <w:rsid w:val="003C723C"/>
    <w:rsid w:val="003C737D"/>
    <w:rsid w:val="003C7C76"/>
    <w:rsid w:val="003D0B5C"/>
    <w:rsid w:val="003D164E"/>
    <w:rsid w:val="003D1D4A"/>
    <w:rsid w:val="003D3771"/>
    <w:rsid w:val="003D3E23"/>
    <w:rsid w:val="003D3FC8"/>
    <w:rsid w:val="003D40AC"/>
    <w:rsid w:val="003D4671"/>
    <w:rsid w:val="003D46FB"/>
    <w:rsid w:val="003D4C1A"/>
    <w:rsid w:val="003D53B6"/>
    <w:rsid w:val="003D63AF"/>
    <w:rsid w:val="003E180E"/>
    <w:rsid w:val="003E1842"/>
    <w:rsid w:val="003E320F"/>
    <w:rsid w:val="003E5B6B"/>
    <w:rsid w:val="003E622B"/>
    <w:rsid w:val="003E65C3"/>
    <w:rsid w:val="003E6B6A"/>
    <w:rsid w:val="003E6CEC"/>
    <w:rsid w:val="003E7186"/>
    <w:rsid w:val="003E7F48"/>
    <w:rsid w:val="003F30E8"/>
    <w:rsid w:val="003F4183"/>
    <w:rsid w:val="003F43FA"/>
    <w:rsid w:val="003F4DD1"/>
    <w:rsid w:val="003F5CD7"/>
    <w:rsid w:val="0040115C"/>
    <w:rsid w:val="00401B08"/>
    <w:rsid w:val="00401B28"/>
    <w:rsid w:val="0040264A"/>
    <w:rsid w:val="0040270D"/>
    <w:rsid w:val="004028D4"/>
    <w:rsid w:val="00403106"/>
    <w:rsid w:val="0040387F"/>
    <w:rsid w:val="0040543F"/>
    <w:rsid w:val="00405B62"/>
    <w:rsid w:val="00410590"/>
    <w:rsid w:val="00410C61"/>
    <w:rsid w:val="004112BB"/>
    <w:rsid w:val="00411C74"/>
    <w:rsid w:val="004125EF"/>
    <w:rsid w:val="004128F3"/>
    <w:rsid w:val="00413372"/>
    <w:rsid w:val="00413703"/>
    <w:rsid w:val="0041384F"/>
    <w:rsid w:val="00414489"/>
    <w:rsid w:val="00414A04"/>
    <w:rsid w:val="00415905"/>
    <w:rsid w:val="004159DC"/>
    <w:rsid w:val="00415CBF"/>
    <w:rsid w:val="0041639A"/>
    <w:rsid w:val="00416428"/>
    <w:rsid w:val="00416FAC"/>
    <w:rsid w:val="00420607"/>
    <w:rsid w:val="00421414"/>
    <w:rsid w:val="00421C51"/>
    <w:rsid w:val="004222D1"/>
    <w:rsid w:val="00422660"/>
    <w:rsid w:val="0042274A"/>
    <w:rsid w:val="00422F3A"/>
    <w:rsid w:val="0042486F"/>
    <w:rsid w:val="00424986"/>
    <w:rsid w:val="00426328"/>
    <w:rsid w:val="00426DFD"/>
    <w:rsid w:val="0042784D"/>
    <w:rsid w:val="00427DF3"/>
    <w:rsid w:val="00430581"/>
    <w:rsid w:val="004309AD"/>
    <w:rsid w:val="00431071"/>
    <w:rsid w:val="00431C4F"/>
    <w:rsid w:val="00431FF8"/>
    <w:rsid w:val="004328F1"/>
    <w:rsid w:val="00433156"/>
    <w:rsid w:val="004338FD"/>
    <w:rsid w:val="004339FA"/>
    <w:rsid w:val="004344CB"/>
    <w:rsid w:val="004349A9"/>
    <w:rsid w:val="00434B0E"/>
    <w:rsid w:val="00434C86"/>
    <w:rsid w:val="00435374"/>
    <w:rsid w:val="00436313"/>
    <w:rsid w:val="0043768E"/>
    <w:rsid w:val="00437B30"/>
    <w:rsid w:val="00437B84"/>
    <w:rsid w:val="00442373"/>
    <w:rsid w:val="00442A4D"/>
    <w:rsid w:val="00442A66"/>
    <w:rsid w:val="00442B22"/>
    <w:rsid w:val="00444CAF"/>
    <w:rsid w:val="00445043"/>
    <w:rsid w:val="00445E6A"/>
    <w:rsid w:val="004460EB"/>
    <w:rsid w:val="0044613A"/>
    <w:rsid w:val="00446BC3"/>
    <w:rsid w:val="00446E6E"/>
    <w:rsid w:val="004471CD"/>
    <w:rsid w:val="0044742B"/>
    <w:rsid w:val="00447462"/>
    <w:rsid w:val="004476FF"/>
    <w:rsid w:val="00450096"/>
    <w:rsid w:val="004500B6"/>
    <w:rsid w:val="004510DA"/>
    <w:rsid w:val="00453F41"/>
    <w:rsid w:val="00454B5D"/>
    <w:rsid w:val="00454FB9"/>
    <w:rsid w:val="00455855"/>
    <w:rsid w:val="00455E36"/>
    <w:rsid w:val="00456089"/>
    <w:rsid w:val="00456171"/>
    <w:rsid w:val="0045628B"/>
    <w:rsid w:val="004566AC"/>
    <w:rsid w:val="00456BC9"/>
    <w:rsid w:val="00456DCD"/>
    <w:rsid w:val="00457AE5"/>
    <w:rsid w:val="00460E1D"/>
    <w:rsid w:val="004633BE"/>
    <w:rsid w:val="004637D7"/>
    <w:rsid w:val="00464906"/>
    <w:rsid w:val="004658C0"/>
    <w:rsid w:val="00465DFE"/>
    <w:rsid w:val="00465EE1"/>
    <w:rsid w:val="00466BBC"/>
    <w:rsid w:val="00467FCB"/>
    <w:rsid w:val="004702BB"/>
    <w:rsid w:val="0047031E"/>
    <w:rsid w:val="00470AAD"/>
    <w:rsid w:val="00471C05"/>
    <w:rsid w:val="004735D3"/>
    <w:rsid w:val="00473B06"/>
    <w:rsid w:val="00474819"/>
    <w:rsid w:val="00476A81"/>
    <w:rsid w:val="00476B1D"/>
    <w:rsid w:val="00476B5B"/>
    <w:rsid w:val="0048050C"/>
    <w:rsid w:val="0048056E"/>
    <w:rsid w:val="004824F0"/>
    <w:rsid w:val="00482F25"/>
    <w:rsid w:val="00483008"/>
    <w:rsid w:val="00483953"/>
    <w:rsid w:val="004844D0"/>
    <w:rsid w:val="0048488F"/>
    <w:rsid w:val="00485CCB"/>
    <w:rsid w:val="0048613E"/>
    <w:rsid w:val="00486278"/>
    <w:rsid w:val="004865C4"/>
    <w:rsid w:val="004865E1"/>
    <w:rsid w:val="00487ABE"/>
    <w:rsid w:val="00490CB8"/>
    <w:rsid w:val="004911A4"/>
    <w:rsid w:val="004924A9"/>
    <w:rsid w:val="0049305B"/>
    <w:rsid w:val="004935D0"/>
    <w:rsid w:val="0049453A"/>
    <w:rsid w:val="00494617"/>
    <w:rsid w:val="00494733"/>
    <w:rsid w:val="00495A1F"/>
    <w:rsid w:val="0049651D"/>
    <w:rsid w:val="00497295"/>
    <w:rsid w:val="00497412"/>
    <w:rsid w:val="00497F27"/>
    <w:rsid w:val="004A0BB6"/>
    <w:rsid w:val="004A0E15"/>
    <w:rsid w:val="004A1355"/>
    <w:rsid w:val="004A1B42"/>
    <w:rsid w:val="004A3556"/>
    <w:rsid w:val="004A42D7"/>
    <w:rsid w:val="004A450B"/>
    <w:rsid w:val="004A46DF"/>
    <w:rsid w:val="004A5350"/>
    <w:rsid w:val="004A54A3"/>
    <w:rsid w:val="004A57D7"/>
    <w:rsid w:val="004A6211"/>
    <w:rsid w:val="004A6A89"/>
    <w:rsid w:val="004A6C98"/>
    <w:rsid w:val="004A6E73"/>
    <w:rsid w:val="004A6F01"/>
    <w:rsid w:val="004A789E"/>
    <w:rsid w:val="004A7EC4"/>
    <w:rsid w:val="004B0640"/>
    <w:rsid w:val="004B0BB3"/>
    <w:rsid w:val="004B1D45"/>
    <w:rsid w:val="004B22CC"/>
    <w:rsid w:val="004B25D5"/>
    <w:rsid w:val="004B2690"/>
    <w:rsid w:val="004B2FD2"/>
    <w:rsid w:val="004B3AB2"/>
    <w:rsid w:val="004B4966"/>
    <w:rsid w:val="004B4AF3"/>
    <w:rsid w:val="004B4F14"/>
    <w:rsid w:val="004B56F3"/>
    <w:rsid w:val="004B5BC1"/>
    <w:rsid w:val="004B7EC8"/>
    <w:rsid w:val="004B7ED2"/>
    <w:rsid w:val="004C0BF5"/>
    <w:rsid w:val="004C3D33"/>
    <w:rsid w:val="004C44A4"/>
    <w:rsid w:val="004C452F"/>
    <w:rsid w:val="004C471C"/>
    <w:rsid w:val="004C5A83"/>
    <w:rsid w:val="004C64E2"/>
    <w:rsid w:val="004D072F"/>
    <w:rsid w:val="004D1049"/>
    <w:rsid w:val="004D1489"/>
    <w:rsid w:val="004D1894"/>
    <w:rsid w:val="004D1C88"/>
    <w:rsid w:val="004D3061"/>
    <w:rsid w:val="004D3282"/>
    <w:rsid w:val="004D3510"/>
    <w:rsid w:val="004D3D78"/>
    <w:rsid w:val="004D3DB8"/>
    <w:rsid w:val="004D3F00"/>
    <w:rsid w:val="004D5E95"/>
    <w:rsid w:val="004D757D"/>
    <w:rsid w:val="004E10D8"/>
    <w:rsid w:val="004E1103"/>
    <w:rsid w:val="004E113A"/>
    <w:rsid w:val="004E1639"/>
    <w:rsid w:val="004E384A"/>
    <w:rsid w:val="004E46BC"/>
    <w:rsid w:val="004E4F60"/>
    <w:rsid w:val="004E59D3"/>
    <w:rsid w:val="004E699B"/>
    <w:rsid w:val="004F19C8"/>
    <w:rsid w:val="004F2124"/>
    <w:rsid w:val="004F2D53"/>
    <w:rsid w:val="004F3C79"/>
    <w:rsid w:val="004F3FDE"/>
    <w:rsid w:val="004F460C"/>
    <w:rsid w:val="004F69AD"/>
    <w:rsid w:val="005013F9"/>
    <w:rsid w:val="00501A6F"/>
    <w:rsid w:val="00502327"/>
    <w:rsid w:val="00502D7B"/>
    <w:rsid w:val="00504480"/>
    <w:rsid w:val="00504556"/>
    <w:rsid w:val="00504853"/>
    <w:rsid w:val="00504F21"/>
    <w:rsid w:val="00505061"/>
    <w:rsid w:val="005054C6"/>
    <w:rsid w:val="005061FC"/>
    <w:rsid w:val="0050622F"/>
    <w:rsid w:val="00507288"/>
    <w:rsid w:val="00507369"/>
    <w:rsid w:val="00510DC7"/>
    <w:rsid w:val="00510E33"/>
    <w:rsid w:val="0051283B"/>
    <w:rsid w:val="005142EF"/>
    <w:rsid w:val="0051448D"/>
    <w:rsid w:val="005148F1"/>
    <w:rsid w:val="00514BC6"/>
    <w:rsid w:val="00514CAA"/>
    <w:rsid w:val="00514D83"/>
    <w:rsid w:val="00514D91"/>
    <w:rsid w:val="005168F1"/>
    <w:rsid w:val="00517093"/>
    <w:rsid w:val="00517954"/>
    <w:rsid w:val="00520C77"/>
    <w:rsid w:val="005210D1"/>
    <w:rsid w:val="00521E52"/>
    <w:rsid w:val="00522588"/>
    <w:rsid w:val="00522678"/>
    <w:rsid w:val="005237E2"/>
    <w:rsid w:val="00523C2D"/>
    <w:rsid w:val="005240C4"/>
    <w:rsid w:val="00524245"/>
    <w:rsid w:val="005255D0"/>
    <w:rsid w:val="00526186"/>
    <w:rsid w:val="00526B97"/>
    <w:rsid w:val="00526D89"/>
    <w:rsid w:val="00526F8A"/>
    <w:rsid w:val="00526FAB"/>
    <w:rsid w:val="005277F0"/>
    <w:rsid w:val="0053039E"/>
    <w:rsid w:val="00531FBE"/>
    <w:rsid w:val="00533538"/>
    <w:rsid w:val="00533592"/>
    <w:rsid w:val="005346D3"/>
    <w:rsid w:val="00535F15"/>
    <w:rsid w:val="00536F8E"/>
    <w:rsid w:val="0053752C"/>
    <w:rsid w:val="005376A7"/>
    <w:rsid w:val="005409C0"/>
    <w:rsid w:val="0054166E"/>
    <w:rsid w:val="0054297D"/>
    <w:rsid w:val="00542BB8"/>
    <w:rsid w:val="00542BF7"/>
    <w:rsid w:val="00543535"/>
    <w:rsid w:val="005439CB"/>
    <w:rsid w:val="00543FDF"/>
    <w:rsid w:val="0054414A"/>
    <w:rsid w:val="00544754"/>
    <w:rsid w:val="0054500E"/>
    <w:rsid w:val="00545ECC"/>
    <w:rsid w:val="00546F9D"/>
    <w:rsid w:val="0054739B"/>
    <w:rsid w:val="005507EB"/>
    <w:rsid w:val="00550ACE"/>
    <w:rsid w:val="005519B0"/>
    <w:rsid w:val="00551C24"/>
    <w:rsid w:val="005530A8"/>
    <w:rsid w:val="005549DB"/>
    <w:rsid w:val="00555102"/>
    <w:rsid w:val="00555225"/>
    <w:rsid w:val="00555C50"/>
    <w:rsid w:val="005565D1"/>
    <w:rsid w:val="00556C7A"/>
    <w:rsid w:val="00556F38"/>
    <w:rsid w:val="00560BB1"/>
    <w:rsid w:val="00561035"/>
    <w:rsid w:val="00561711"/>
    <w:rsid w:val="00563FB5"/>
    <w:rsid w:val="0056437C"/>
    <w:rsid w:val="00565233"/>
    <w:rsid w:val="00565355"/>
    <w:rsid w:val="00565441"/>
    <w:rsid w:val="0056639B"/>
    <w:rsid w:val="005666EE"/>
    <w:rsid w:val="0056694E"/>
    <w:rsid w:val="005676F8"/>
    <w:rsid w:val="005723AA"/>
    <w:rsid w:val="00572C52"/>
    <w:rsid w:val="00572D43"/>
    <w:rsid w:val="00573241"/>
    <w:rsid w:val="005738F7"/>
    <w:rsid w:val="00573A95"/>
    <w:rsid w:val="00574234"/>
    <w:rsid w:val="005765DB"/>
    <w:rsid w:val="005771D6"/>
    <w:rsid w:val="005773B7"/>
    <w:rsid w:val="00580720"/>
    <w:rsid w:val="00580726"/>
    <w:rsid w:val="00580E98"/>
    <w:rsid w:val="00580F61"/>
    <w:rsid w:val="0058647B"/>
    <w:rsid w:val="0058724D"/>
    <w:rsid w:val="0058785C"/>
    <w:rsid w:val="00587CBB"/>
    <w:rsid w:val="00590229"/>
    <w:rsid w:val="00590D3E"/>
    <w:rsid w:val="00590EE1"/>
    <w:rsid w:val="00591147"/>
    <w:rsid w:val="0059180F"/>
    <w:rsid w:val="0059188D"/>
    <w:rsid w:val="00591B21"/>
    <w:rsid w:val="00591D84"/>
    <w:rsid w:val="00591FFB"/>
    <w:rsid w:val="00592500"/>
    <w:rsid w:val="00592ADA"/>
    <w:rsid w:val="0059335E"/>
    <w:rsid w:val="005936A3"/>
    <w:rsid w:val="00593BAB"/>
    <w:rsid w:val="00593CDA"/>
    <w:rsid w:val="005946AC"/>
    <w:rsid w:val="00595277"/>
    <w:rsid w:val="005962CD"/>
    <w:rsid w:val="00597D24"/>
    <w:rsid w:val="005A0FFF"/>
    <w:rsid w:val="005A129B"/>
    <w:rsid w:val="005A12EC"/>
    <w:rsid w:val="005A13FE"/>
    <w:rsid w:val="005A2461"/>
    <w:rsid w:val="005A300E"/>
    <w:rsid w:val="005A54E1"/>
    <w:rsid w:val="005A5828"/>
    <w:rsid w:val="005A5FDB"/>
    <w:rsid w:val="005A70FA"/>
    <w:rsid w:val="005B01F9"/>
    <w:rsid w:val="005B0BC7"/>
    <w:rsid w:val="005B0E65"/>
    <w:rsid w:val="005B226A"/>
    <w:rsid w:val="005B22C5"/>
    <w:rsid w:val="005B45BF"/>
    <w:rsid w:val="005B5B45"/>
    <w:rsid w:val="005B6CBA"/>
    <w:rsid w:val="005B7C74"/>
    <w:rsid w:val="005C1912"/>
    <w:rsid w:val="005C1E74"/>
    <w:rsid w:val="005C336E"/>
    <w:rsid w:val="005C3421"/>
    <w:rsid w:val="005C471D"/>
    <w:rsid w:val="005C6B90"/>
    <w:rsid w:val="005D1684"/>
    <w:rsid w:val="005D3248"/>
    <w:rsid w:val="005D395E"/>
    <w:rsid w:val="005D4521"/>
    <w:rsid w:val="005D473A"/>
    <w:rsid w:val="005D4BC7"/>
    <w:rsid w:val="005D4EB0"/>
    <w:rsid w:val="005D4FFB"/>
    <w:rsid w:val="005D51F9"/>
    <w:rsid w:val="005D573A"/>
    <w:rsid w:val="005D64A4"/>
    <w:rsid w:val="005E0824"/>
    <w:rsid w:val="005E128F"/>
    <w:rsid w:val="005E18A4"/>
    <w:rsid w:val="005E20ED"/>
    <w:rsid w:val="005E24BB"/>
    <w:rsid w:val="005E360B"/>
    <w:rsid w:val="005E424E"/>
    <w:rsid w:val="005E45AB"/>
    <w:rsid w:val="005E4656"/>
    <w:rsid w:val="005E49C5"/>
    <w:rsid w:val="005E51EB"/>
    <w:rsid w:val="005E571D"/>
    <w:rsid w:val="005E5D12"/>
    <w:rsid w:val="005E6087"/>
    <w:rsid w:val="005E660E"/>
    <w:rsid w:val="005E6F83"/>
    <w:rsid w:val="005E727C"/>
    <w:rsid w:val="005E768C"/>
    <w:rsid w:val="005F0570"/>
    <w:rsid w:val="005F111F"/>
    <w:rsid w:val="005F1A98"/>
    <w:rsid w:val="005F3DDB"/>
    <w:rsid w:val="005F44C9"/>
    <w:rsid w:val="005F5416"/>
    <w:rsid w:val="005F55C0"/>
    <w:rsid w:val="005F58CC"/>
    <w:rsid w:val="005F6556"/>
    <w:rsid w:val="005F67D7"/>
    <w:rsid w:val="005F67EF"/>
    <w:rsid w:val="005F7BE4"/>
    <w:rsid w:val="00601FEA"/>
    <w:rsid w:val="00602812"/>
    <w:rsid w:val="006039E6"/>
    <w:rsid w:val="00603AF1"/>
    <w:rsid w:val="006049BD"/>
    <w:rsid w:val="00605CDF"/>
    <w:rsid w:val="006069AC"/>
    <w:rsid w:val="00606C10"/>
    <w:rsid w:val="00607053"/>
    <w:rsid w:val="006076B2"/>
    <w:rsid w:val="00607BB9"/>
    <w:rsid w:val="006104E5"/>
    <w:rsid w:val="0061064A"/>
    <w:rsid w:val="0061178C"/>
    <w:rsid w:val="0061208B"/>
    <w:rsid w:val="00612C1C"/>
    <w:rsid w:val="00614511"/>
    <w:rsid w:val="0061460B"/>
    <w:rsid w:val="006147A3"/>
    <w:rsid w:val="006147C6"/>
    <w:rsid w:val="00614C71"/>
    <w:rsid w:val="00614CEA"/>
    <w:rsid w:val="00615611"/>
    <w:rsid w:val="00615C6E"/>
    <w:rsid w:val="00615F6C"/>
    <w:rsid w:val="0061622A"/>
    <w:rsid w:val="0061655E"/>
    <w:rsid w:val="0061721E"/>
    <w:rsid w:val="00617384"/>
    <w:rsid w:val="006178F1"/>
    <w:rsid w:val="00617E84"/>
    <w:rsid w:val="006201AB"/>
    <w:rsid w:val="0062047A"/>
    <w:rsid w:val="006217CF"/>
    <w:rsid w:val="006218F2"/>
    <w:rsid w:val="006219C2"/>
    <w:rsid w:val="00622F5E"/>
    <w:rsid w:val="00624136"/>
    <w:rsid w:val="00624F5C"/>
    <w:rsid w:val="00625493"/>
    <w:rsid w:val="00625CC9"/>
    <w:rsid w:val="00625E4D"/>
    <w:rsid w:val="0062605F"/>
    <w:rsid w:val="00626B6F"/>
    <w:rsid w:val="00630037"/>
    <w:rsid w:val="00631001"/>
    <w:rsid w:val="0063111E"/>
    <w:rsid w:val="00631FBC"/>
    <w:rsid w:val="006324B1"/>
    <w:rsid w:val="00632C8A"/>
    <w:rsid w:val="00632DDC"/>
    <w:rsid w:val="00633082"/>
    <w:rsid w:val="0063370A"/>
    <w:rsid w:val="0063552A"/>
    <w:rsid w:val="00635734"/>
    <w:rsid w:val="00635CD3"/>
    <w:rsid w:val="00635EAF"/>
    <w:rsid w:val="00635F8D"/>
    <w:rsid w:val="00640D78"/>
    <w:rsid w:val="00641063"/>
    <w:rsid w:val="00641479"/>
    <w:rsid w:val="00642C4D"/>
    <w:rsid w:val="00644856"/>
    <w:rsid w:val="00645583"/>
    <w:rsid w:val="00645938"/>
    <w:rsid w:val="00645A15"/>
    <w:rsid w:val="006460D4"/>
    <w:rsid w:val="006464A8"/>
    <w:rsid w:val="006464B8"/>
    <w:rsid w:val="00646822"/>
    <w:rsid w:val="0064710B"/>
    <w:rsid w:val="00647476"/>
    <w:rsid w:val="0064764D"/>
    <w:rsid w:val="006509C1"/>
    <w:rsid w:val="00650CE0"/>
    <w:rsid w:val="00650F1A"/>
    <w:rsid w:val="0065100C"/>
    <w:rsid w:val="0065198B"/>
    <w:rsid w:val="00652C4E"/>
    <w:rsid w:val="006530D7"/>
    <w:rsid w:val="0065354A"/>
    <w:rsid w:val="00654EFA"/>
    <w:rsid w:val="006556A1"/>
    <w:rsid w:val="00655D59"/>
    <w:rsid w:val="00656C62"/>
    <w:rsid w:val="006574F7"/>
    <w:rsid w:val="006609CC"/>
    <w:rsid w:val="00660BA3"/>
    <w:rsid w:val="00661FC6"/>
    <w:rsid w:val="006621BD"/>
    <w:rsid w:val="00662953"/>
    <w:rsid w:val="006649D7"/>
    <w:rsid w:val="006653A6"/>
    <w:rsid w:val="00665D3F"/>
    <w:rsid w:val="00667FE4"/>
    <w:rsid w:val="006727B8"/>
    <w:rsid w:val="006745F2"/>
    <w:rsid w:val="006746B2"/>
    <w:rsid w:val="00674EBA"/>
    <w:rsid w:val="0067510F"/>
    <w:rsid w:val="00675B96"/>
    <w:rsid w:val="0067721D"/>
    <w:rsid w:val="00677773"/>
    <w:rsid w:val="00677EFD"/>
    <w:rsid w:val="00681B57"/>
    <w:rsid w:val="00681D2B"/>
    <w:rsid w:val="00681E45"/>
    <w:rsid w:val="0068211D"/>
    <w:rsid w:val="0068231E"/>
    <w:rsid w:val="00682B63"/>
    <w:rsid w:val="00682CB5"/>
    <w:rsid w:val="00683361"/>
    <w:rsid w:val="006842F2"/>
    <w:rsid w:val="0068459A"/>
    <w:rsid w:val="00684B35"/>
    <w:rsid w:val="0068578E"/>
    <w:rsid w:val="006864B4"/>
    <w:rsid w:val="00686BA9"/>
    <w:rsid w:val="00686EC5"/>
    <w:rsid w:val="00686FDB"/>
    <w:rsid w:val="006871D3"/>
    <w:rsid w:val="006900F4"/>
    <w:rsid w:val="00690284"/>
    <w:rsid w:val="00690773"/>
    <w:rsid w:val="006911D0"/>
    <w:rsid w:val="00692584"/>
    <w:rsid w:val="00693152"/>
    <w:rsid w:val="00694489"/>
    <w:rsid w:val="00695019"/>
    <w:rsid w:val="006950B7"/>
    <w:rsid w:val="0069753A"/>
    <w:rsid w:val="006975F8"/>
    <w:rsid w:val="006976B4"/>
    <w:rsid w:val="00697AE7"/>
    <w:rsid w:val="006A0107"/>
    <w:rsid w:val="006A0202"/>
    <w:rsid w:val="006A05E6"/>
    <w:rsid w:val="006A0713"/>
    <w:rsid w:val="006A1E31"/>
    <w:rsid w:val="006A38B8"/>
    <w:rsid w:val="006A3AD7"/>
    <w:rsid w:val="006A3FCA"/>
    <w:rsid w:val="006A44E1"/>
    <w:rsid w:val="006A5187"/>
    <w:rsid w:val="006A5D7D"/>
    <w:rsid w:val="006A6515"/>
    <w:rsid w:val="006A653A"/>
    <w:rsid w:val="006A72CB"/>
    <w:rsid w:val="006A757B"/>
    <w:rsid w:val="006B10F4"/>
    <w:rsid w:val="006B17B1"/>
    <w:rsid w:val="006B2408"/>
    <w:rsid w:val="006B29B0"/>
    <w:rsid w:val="006B3177"/>
    <w:rsid w:val="006B36D4"/>
    <w:rsid w:val="006B3B5F"/>
    <w:rsid w:val="006B4BC6"/>
    <w:rsid w:val="006B4EE4"/>
    <w:rsid w:val="006B5FF1"/>
    <w:rsid w:val="006B6FE6"/>
    <w:rsid w:val="006B7139"/>
    <w:rsid w:val="006B7927"/>
    <w:rsid w:val="006C0304"/>
    <w:rsid w:val="006C04C8"/>
    <w:rsid w:val="006C06CA"/>
    <w:rsid w:val="006C06F7"/>
    <w:rsid w:val="006C0BF8"/>
    <w:rsid w:val="006C1232"/>
    <w:rsid w:val="006C1597"/>
    <w:rsid w:val="006C1E12"/>
    <w:rsid w:val="006C26F1"/>
    <w:rsid w:val="006C3114"/>
    <w:rsid w:val="006C5144"/>
    <w:rsid w:val="006C7D73"/>
    <w:rsid w:val="006D030A"/>
    <w:rsid w:val="006D0955"/>
    <w:rsid w:val="006D0E86"/>
    <w:rsid w:val="006D10B0"/>
    <w:rsid w:val="006D40A0"/>
    <w:rsid w:val="006D4B82"/>
    <w:rsid w:val="006D5664"/>
    <w:rsid w:val="006D5B3F"/>
    <w:rsid w:val="006D6215"/>
    <w:rsid w:val="006D6A5C"/>
    <w:rsid w:val="006D7DAF"/>
    <w:rsid w:val="006D7E29"/>
    <w:rsid w:val="006E0203"/>
    <w:rsid w:val="006E059C"/>
    <w:rsid w:val="006E1AB1"/>
    <w:rsid w:val="006E1C91"/>
    <w:rsid w:val="006E1E8F"/>
    <w:rsid w:val="006E2E40"/>
    <w:rsid w:val="006E5659"/>
    <w:rsid w:val="006E6566"/>
    <w:rsid w:val="006E6C93"/>
    <w:rsid w:val="006E6DDB"/>
    <w:rsid w:val="006E7211"/>
    <w:rsid w:val="006E7665"/>
    <w:rsid w:val="006E7989"/>
    <w:rsid w:val="006E7E35"/>
    <w:rsid w:val="006F0713"/>
    <w:rsid w:val="006F0C51"/>
    <w:rsid w:val="006F110C"/>
    <w:rsid w:val="006F1653"/>
    <w:rsid w:val="006F1BAB"/>
    <w:rsid w:val="006F2A35"/>
    <w:rsid w:val="006F2C8E"/>
    <w:rsid w:val="006F3281"/>
    <w:rsid w:val="006F3501"/>
    <w:rsid w:val="006F3D37"/>
    <w:rsid w:val="006F42DE"/>
    <w:rsid w:val="006F4899"/>
    <w:rsid w:val="006F4AA4"/>
    <w:rsid w:val="006F64EB"/>
    <w:rsid w:val="006F742A"/>
    <w:rsid w:val="00700001"/>
    <w:rsid w:val="00700AD9"/>
    <w:rsid w:val="007012C0"/>
    <w:rsid w:val="00701517"/>
    <w:rsid w:val="00701C78"/>
    <w:rsid w:val="0070320C"/>
    <w:rsid w:val="00703901"/>
    <w:rsid w:val="00703D4C"/>
    <w:rsid w:val="007052C8"/>
    <w:rsid w:val="007055BC"/>
    <w:rsid w:val="00705DDB"/>
    <w:rsid w:val="00707859"/>
    <w:rsid w:val="00707962"/>
    <w:rsid w:val="00707A70"/>
    <w:rsid w:val="00707FFE"/>
    <w:rsid w:val="007106AD"/>
    <w:rsid w:val="00710B5D"/>
    <w:rsid w:val="00710EF9"/>
    <w:rsid w:val="00711029"/>
    <w:rsid w:val="00711B0A"/>
    <w:rsid w:val="00711CFD"/>
    <w:rsid w:val="00714909"/>
    <w:rsid w:val="00715921"/>
    <w:rsid w:val="00715A2D"/>
    <w:rsid w:val="007162BA"/>
    <w:rsid w:val="0071673A"/>
    <w:rsid w:val="00716CFA"/>
    <w:rsid w:val="0071703C"/>
    <w:rsid w:val="00717A33"/>
    <w:rsid w:val="00717BB7"/>
    <w:rsid w:val="0072089A"/>
    <w:rsid w:val="007218EE"/>
    <w:rsid w:val="00723B8C"/>
    <w:rsid w:val="00724291"/>
    <w:rsid w:val="007243C0"/>
    <w:rsid w:val="00724418"/>
    <w:rsid w:val="0072452E"/>
    <w:rsid w:val="007251EE"/>
    <w:rsid w:val="00725A3D"/>
    <w:rsid w:val="00725B75"/>
    <w:rsid w:val="00726CCA"/>
    <w:rsid w:val="007278BC"/>
    <w:rsid w:val="00730081"/>
    <w:rsid w:val="00730B5B"/>
    <w:rsid w:val="00730CB2"/>
    <w:rsid w:val="00730F75"/>
    <w:rsid w:val="00731267"/>
    <w:rsid w:val="00731A74"/>
    <w:rsid w:val="00732EBF"/>
    <w:rsid w:val="007330C0"/>
    <w:rsid w:val="00733857"/>
    <w:rsid w:val="00733961"/>
    <w:rsid w:val="007341F5"/>
    <w:rsid w:val="0073442F"/>
    <w:rsid w:val="007346C6"/>
    <w:rsid w:val="007352FF"/>
    <w:rsid w:val="00735B68"/>
    <w:rsid w:val="007360F3"/>
    <w:rsid w:val="007362AF"/>
    <w:rsid w:val="00736A93"/>
    <w:rsid w:val="0074104D"/>
    <w:rsid w:val="00741DA8"/>
    <w:rsid w:val="00741F7D"/>
    <w:rsid w:val="00742B22"/>
    <w:rsid w:val="00742F9D"/>
    <w:rsid w:val="0074411D"/>
    <w:rsid w:val="00744513"/>
    <w:rsid w:val="00744B05"/>
    <w:rsid w:val="0074575E"/>
    <w:rsid w:val="00745A04"/>
    <w:rsid w:val="00746362"/>
    <w:rsid w:val="00746A0B"/>
    <w:rsid w:val="007473D7"/>
    <w:rsid w:val="00747692"/>
    <w:rsid w:val="00747B95"/>
    <w:rsid w:val="00750124"/>
    <w:rsid w:val="007504BF"/>
    <w:rsid w:val="00750BB0"/>
    <w:rsid w:val="00750FC4"/>
    <w:rsid w:val="0075125A"/>
    <w:rsid w:val="00751B1D"/>
    <w:rsid w:val="00752CE2"/>
    <w:rsid w:val="00752DE5"/>
    <w:rsid w:val="00753AE0"/>
    <w:rsid w:val="00754DFF"/>
    <w:rsid w:val="00755A78"/>
    <w:rsid w:val="00756BEF"/>
    <w:rsid w:val="0075725D"/>
    <w:rsid w:val="00757B77"/>
    <w:rsid w:val="00757DDA"/>
    <w:rsid w:val="007611C6"/>
    <w:rsid w:val="00761C92"/>
    <w:rsid w:val="00761D2D"/>
    <w:rsid w:val="007621B9"/>
    <w:rsid w:val="00762495"/>
    <w:rsid w:val="00762B06"/>
    <w:rsid w:val="007655B3"/>
    <w:rsid w:val="00765882"/>
    <w:rsid w:val="00766BFB"/>
    <w:rsid w:val="007671AE"/>
    <w:rsid w:val="00767CB5"/>
    <w:rsid w:val="00770E80"/>
    <w:rsid w:val="00770FE8"/>
    <w:rsid w:val="00772F3F"/>
    <w:rsid w:val="00772F48"/>
    <w:rsid w:val="00772FAB"/>
    <w:rsid w:val="0077367C"/>
    <w:rsid w:val="00773B6A"/>
    <w:rsid w:val="00773DE0"/>
    <w:rsid w:val="007753E5"/>
    <w:rsid w:val="007769EF"/>
    <w:rsid w:val="007773B2"/>
    <w:rsid w:val="00777B9E"/>
    <w:rsid w:val="00780493"/>
    <w:rsid w:val="00780E3E"/>
    <w:rsid w:val="0078208E"/>
    <w:rsid w:val="00782BED"/>
    <w:rsid w:val="00783B07"/>
    <w:rsid w:val="00783C59"/>
    <w:rsid w:val="00786C7D"/>
    <w:rsid w:val="00787CCD"/>
    <w:rsid w:val="00790016"/>
    <w:rsid w:val="00791560"/>
    <w:rsid w:val="00791712"/>
    <w:rsid w:val="00791E5E"/>
    <w:rsid w:val="00792DAE"/>
    <w:rsid w:val="00792FEC"/>
    <w:rsid w:val="0079304C"/>
    <w:rsid w:val="00793D63"/>
    <w:rsid w:val="00795CCE"/>
    <w:rsid w:val="00796E44"/>
    <w:rsid w:val="00797276"/>
    <w:rsid w:val="007974D7"/>
    <w:rsid w:val="007976F9"/>
    <w:rsid w:val="007A1F65"/>
    <w:rsid w:val="007A2BDE"/>
    <w:rsid w:val="007A2E13"/>
    <w:rsid w:val="007A3610"/>
    <w:rsid w:val="007A3EFA"/>
    <w:rsid w:val="007A433A"/>
    <w:rsid w:val="007A43DF"/>
    <w:rsid w:val="007A44F6"/>
    <w:rsid w:val="007A4A62"/>
    <w:rsid w:val="007A50E4"/>
    <w:rsid w:val="007A5F14"/>
    <w:rsid w:val="007A72E7"/>
    <w:rsid w:val="007B14AC"/>
    <w:rsid w:val="007B181C"/>
    <w:rsid w:val="007B18B3"/>
    <w:rsid w:val="007B18FB"/>
    <w:rsid w:val="007B1E26"/>
    <w:rsid w:val="007B2621"/>
    <w:rsid w:val="007B26C1"/>
    <w:rsid w:val="007B469A"/>
    <w:rsid w:val="007B5D10"/>
    <w:rsid w:val="007B612D"/>
    <w:rsid w:val="007B6EF6"/>
    <w:rsid w:val="007C0510"/>
    <w:rsid w:val="007C0CB8"/>
    <w:rsid w:val="007C1EAC"/>
    <w:rsid w:val="007C225E"/>
    <w:rsid w:val="007C238D"/>
    <w:rsid w:val="007C2EEB"/>
    <w:rsid w:val="007C30FB"/>
    <w:rsid w:val="007C39AA"/>
    <w:rsid w:val="007C4A2C"/>
    <w:rsid w:val="007C4BC2"/>
    <w:rsid w:val="007C580F"/>
    <w:rsid w:val="007C6AA2"/>
    <w:rsid w:val="007C6DA7"/>
    <w:rsid w:val="007C7124"/>
    <w:rsid w:val="007C71CA"/>
    <w:rsid w:val="007C7F03"/>
    <w:rsid w:val="007D1A20"/>
    <w:rsid w:val="007D1CF8"/>
    <w:rsid w:val="007D2AF0"/>
    <w:rsid w:val="007D3344"/>
    <w:rsid w:val="007D44FD"/>
    <w:rsid w:val="007D514B"/>
    <w:rsid w:val="007D5261"/>
    <w:rsid w:val="007D6B6B"/>
    <w:rsid w:val="007E058A"/>
    <w:rsid w:val="007E0713"/>
    <w:rsid w:val="007E12F9"/>
    <w:rsid w:val="007E1A5F"/>
    <w:rsid w:val="007E4731"/>
    <w:rsid w:val="007E598A"/>
    <w:rsid w:val="007E5C70"/>
    <w:rsid w:val="007E637A"/>
    <w:rsid w:val="007E63B0"/>
    <w:rsid w:val="007E687D"/>
    <w:rsid w:val="007E68CE"/>
    <w:rsid w:val="007F089F"/>
    <w:rsid w:val="007F231C"/>
    <w:rsid w:val="007F2F01"/>
    <w:rsid w:val="007F5381"/>
    <w:rsid w:val="007F66A0"/>
    <w:rsid w:val="00801587"/>
    <w:rsid w:val="00801A62"/>
    <w:rsid w:val="0080287E"/>
    <w:rsid w:val="008032BC"/>
    <w:rsid w:val="00803B62"/>
    <w:rsid w:val="00804F8E"/>
    <w:rsid w:val="00804F93"/>
    <w:rsid w:val="0080538E"/>
    <w:rsid w:val="00806782"/>
    <w:rsid w:val="00806B46"/>
    <w:rsid w:val="00806D7D"/>
    <w:rsid w:val="00810086"/>
    <w:rsid w:val="0081019E"/>
    <w:rsid w:val="00812965"/>
    <w:rsid w:val="0081592F"/>
    <w:rsid w:val="00816998"/>
    <w:rsid w:val="0081721B"/>
    <w:rsid w:val="0081749B"/>
    <w:rsid w:val="008176A1"/>
    <w:rsid w:val="0082004F"/>
    <w:rsid w:val="00822C3B"/>
    <w:rsid w:val="0082303C"/>
    <w:rsid w:val="00823248"/>
    <w:rsid w:val="008234C2"/>
    <w:rsid w:val="00824A31"/>
    <w:rsid w:val="00824E9C"/>
    <w:rsid w:val="00824FFF"/>
    <w:rsid w:val="00826B6C"/>
    <w:rsid w:val="00827009"/>
    <w:rsid w:val="00827A95"/>
    <w:rsid w:val="00827BEE"/>
    <w:rsid w:val="00831A47"/>
    <w:rsid w:val="00831D39"/>
    <w:rsid w:val="00832B1D"/>
    <w:rsid w:val="00834F72"/>
    <w:rsid w:val="00835513"/>
    <w:rsid w:val="008357C6"/>
    <w:rsid w:val="008358A8"/>
    <w:rsid w:val="0083615A"/>
    <w:rsid w:val="0083661C"/>
    <w:rsid w:val="00836D88"/>
    <w:rsid w:val="00836E5D"/>
    <w:rsid w:val="00840A1E"/>
    <w:rsid w:val="00841517"/>
    <w:rsid w:val="00841B8D"/>
    <w:rsid w:val="00841ED4"/>
    <w:rsid w:val="008431C9"/>
    <w:rsid w:val="00843819"/>
    <w:rsid w:val="00843838"/>
    <w:rsid w:val="00844F9B"/>
    <w:rsid w:val="0084510E"/>
    <w:rsid w:val="00845262"/>
    <w:rsid w:val="008453F7"/>
    <w:rsid w:val="008457B4"/>
    <w:rsid w:val="00845D9D"/>
    <w:rsid w:val="008464FC"/>
    <w:rsid w:val="00846AFB"/>
    <w:rsid w:val="00846CED"/>
    <w:rsid w:val="00846D2A"/>
    <w:rsid w:val="00846DD7"/>
    <w:rsid w:val="008471C3"/>
    <w:rsid w:val="0085019F"/>
    <w:rsid w:val="00850AAD"/>
    <w:rsid w:val="00851168"/>
    <w:rsid w:val="00852DBF"/>
    <w:rsid w:val="00852FF6"/>
    <w:rsid w:val="00853B4A"/>
    <w:rsid w:val="00855CDC"/>
    <w:rsid w:val="00855DD1"/>
    <w:rsid w:val="008576E2"/>
    <w:rsid w:val="00857DE4"/>
    <w:rsid w:val="00857EC7"/>
    <w:rsid w:val="008601E7"/>
    <w:rsid w:val="00860CE7"/>
    <w:rsid w:val="00862289"/>
    <w:rsid w:val="00862BE0"/>
    <w:rsid w:val="00862BF8"/>
    <w:rsid w:val="008631FE"/>
    <w:rsid w:val="0086331C"/>
    <w:rsid w:val="00863B47"/>
    <w:rsid w:val="00864E12"/>
    <w:rsid w:val="008655AA"/>
    <w:rsid w:val="008657C7"/>
    <w:rsid w:val="008662A7"/>
    <w:rsid w:val="008676B4"/>
    <w:rsid w:val="00867F17"/>
    <w:rsid w:val="00870029"/>
    <w:rsid w:val="00870514"/>
    <w:rsid w:val="008710E0"/>
    <w:rsid w:val="008713DB"/>
    <w:rsid w:val="008718BE"/>
    <w:rsid w:val="00872F02"/>
    <w:rsid w:val="008746A2"/>
    <w:rsid w:val="0087544B"/>
    <w:rsid w:val="00875E04"/>
    <w:rsid w:val="0087658A"/>
    <w:rsid w:val="00876885"/>
    <w:rsid w:val="0087701C"/>
    <w:rsid w:val="0087730F"/>
    <w:rsid w:val="00877646"/>
    <w:rsid w:val="00877A3E"/>
    <w:rsid w:val="00877BC0"/>
    <w:rsid w:val="00877D6D"/>
    <w:rsid w:val="008802EE"/>
    <w:rsid w:val="0088050C"/>
    <w:rsid w:val="00880B6B"/>
    <w:rsid w:val="00881D2D"/>
    <w:rsid w:val="008826E4"/>
    <w:rsid w:val="008828DD"/>
    <w:rsid w:val="00882D41"/>
    <w:rsid w:val="00883511"/>
    <w:rsid w:val="00883A71"/>
    <w:rsid w:val="00883D1B"/>
    <w:rsid w:val="008844D6"/>
    <w:rsid w:val="0088509D"/>
    <w:rsid w:val="008851C1"/>
    <w:rsid w:val="00885504"/>
    <w:rsid w:val="008858CC"/>
    <w:rsid w:val="00885D75"/>
    <w:rsid w:val="0088610B"/>
    <w:rsid w:val="0088658C"/>
    <w:rsid w:val="00886960"/>
    <w:rsid w:val="00891D16"/>
    <w:rsid w:val="00893539"/>
    <w:rsid w:val="00893FAC"/>
    <w:rsid w:val="00894452"/>
    <w:rsid w:val="00896A65"/>
    <w:rsid w:val="00897063"/>
    <w:rsid w:val="00897E6A"/>
    <w:rsid w:val="008A13E6"/>
    <w:rsid w:val="008A15EA"/>
    <w:rsid w:val="008A181B"/>
    <w:rsid w:val="008A1B54"/>
    <w:rsid w:val="008A1E35"/>
    <w:rsid w:val="008A25DA"/>
    <w:rsid w:val="008A2C8E"/>
    <w:rsid w:val="008A3040"/>
    <w:rsid w:val="008A3477"/>
    <w:rsid w:val="008A3A29"/>
    <w:rsid w:val="008A3F5E"/>
    <w:rsid w:val="008A4D92"/>
    <w:rsid w:val="008A57E3"/>
    <w:rsid w:val="008A6AFF"/>
    <w:rsid w:val="008A73A1"/>
    <w:rsid w:val="008A7DB7"/>
    <w:rsid w:val="008A7F1F"/>
    <w:rsid w:val="008B010A"/>
    <w:rsid w:val="008B0EB8"/>
    <w:rsid w:val="008B1131"/>
    <w:rsid w:val="008B1196"/>
    <w:rsid w:val="008B16E2"/>
    <w:rsid w:val="008B28CE"/>
    <w:rsid w:val="008B33EC"/>
    <w:rsid w:val="008B375E"/>
    <w:rsid w:val="008B4035"/>
    <w:rsid w:val="008B48D8"/>
    <w:rsid w:val="008B6000"/>
    <w:rsid w:val="008B66D1"/>
    <w:rsid w:val="008B74B2"/>
    <w:rsid w:val="008C0412"/>
    <w:rsid w:val="008C0913"/>
    <w:rsid w:val="008C118C"/>
    <w:rsid w:val="008C18EA"/>
    <w:rsid w:val="008C1AA2"/>
    <w:rsid w:val="008C1AD2"/>
    <w:rsid w:val="008C21FC"/>
    <w:rsid w:val="008C2E15"/>
    <w:rsid w:val="008C350A"/>
    <w:rsid w:val="008C3600"/>
    <w:rsid w:val="008C37FD"/>
    <w:rsid w:val="008C43AF"/>
    <w:rsid w:val="008C441E"/>
    <w:rsid w:val="008C483A"/>
    <w:rsid w:val="008C5CC0"/>
    <w:rsid w:val="008C6760"/>
    <w:rsid w:val="008C6890"/>
    <w:rsid w:val="008C6C2B"/>
    <w:rsid w:val="008C6CDA"/>
    <w:rsid w:val="008C6E2A"/>
    <w:rsid w:val="008C73F3"/>
    <w:rsid w:val="008D0CDB"/>
    <w:rsid w:val="008D3B1C"/>
    <w:rsid w:val="008D512A"/>
    <w:rsid w:val="008D6013"/>
    <w:rsid w:val="008D60C4"/>
    <w:rsid w:val="008E075D"/>
    <w:rsid w:val="008E1D2E"/>
    <w:rsid w:val="008E1E33"/>
    <w:rsid w:val="008E2883"/>
    <w:rsid w:val="008E2BED"/>
    <w:rsid w:val="008E2BFE"/>
    <w:rsid w:val="008E3547"/>
    <w:rsid w:val="008E40D2"/>
    <w:rsid w:val="008E41C1"/>
    <w:rsid w:val="008E5770"/>
    <w:rsid w:val="008E657D"/>
    <w:rsid w:val="008E7084"/>
    <w:rsid w:val="008F0F8C"/>
    <w:rsid w:val="008F1D90"/>
    <w:rsid w:val="008F2107"/>
    <w:rsid w:val="008F3652"/>
    <w:rsid w:val="008F54FD"/>
    <w:rsid w:val="008F5AF8"/>
    <w:rsid w:val="008F5CC5"/>
    <w:rsid w:val="008F5E59"/>
    <w:rsid w:val="008F5F95"/>
    <w:rsid w:val="008F6D6A"/>
    <w:rsid w:val="008F6E33"/>
    <w:rsid w:val="009003E1"/>
    <w:rsid w:val="00900A91"/>
    <w:rsid w:val="00901214"/>
    <w:rsid w:val="00901E5D"/>
    <w:rsid w:val="00901E76"/>
    <w:rsid w:val="009029A5"/>
    <w:rsid w:val="009029BD"/>
    <w:rsid w:val="00903CAB"/>
    <w:rsid w:val="00904A77"/>
    <w:rsid w:val="0090599D"/>
    <w:rsid w:val="00905A43"/>
    <w:rsid w:val="00905F48"/>
    <w:rsid w:val="009062E8"/>
    <w:rsid w:val="0090672F"/>
    <w:rsid w:val="00906873"/>
    <w:rsid w:val="00906C8C"/>
    <w:rsid w:val="00906CB7"/>
    <w:rsid w:val="0091058A"/>
    <w:rsid w:val="00910DC5"/>
    <w:rsid w:val="00911672"/>
    <w:rsid w:val="0091270C"/>
    <w:rsid w:val="0091335A"/>
    <w:rsid w:val="00913643"/>
    <w:rsid w:val="00913A52"/>
    <w:rsid w:val="009140E6"/>
    <w:rsid w:val="00915167"/>
    <w:rsid w:val="00915444"/>
    <w:rsid w:val="00916301"/>
    <w:rsid w:val="00916D87"/>
    <w:rsid w:val="00917ACA"/>
    <w:rsid w:val="0092005C"/>
    <w:rsid w:val="00920221"/>
    <w:rsid w:val="009202A9"/>
    <w:rsid w:val="009205AA"/>
    <w:rsid w:val="00922C5E"/>
    <w:rsid w:val="00923654"/>
    <w:rsid w:val="0092437A"/>
    <w:rsid w:val="009254BF"/>
    <w:rsid w:val="00925A46"/>
    <w:rsid w:val="0092627A"/>
    <w:rsid w:val="00926C6D"/>
    <w:rsid w:val="00930D06"/>
    <w:rsid w:val="00930EF3"/>
    <w:rsid w:val="00931048"/>
    <w:rsid w:val="00932339"/>
    <w:rsid w:val="00933460"/>
    <w:rsid w:val="0093392A"/>
    <w:rsid w:val="009342F6"/>
    <w:rsid w:val="009343D1"/>
    <w:rsid w:val="00934C69"/>
    <w:rsid w:val="009355E6"/>
    <w:rsid w:val="00936521"/>
    <w:rsid w:val="0093655E"/>
    <w:rsid w:val="0093744C"/>
    <w:rsid w:val="009374E1"/>
    <w:rsid w:val="009378C7"/>
    <w:rsid w:val="00940181"/>
    <w:rsid w:val="0094040C"/>
    <w:rsid w:val="0094059A"/>
    <w:rsid w:val="009412F2"/>
    <w:rsid w:val="00942989"/>
    <w:rsid w:val="00942A4F"/>
    <w:rsid w:val="009431BD"/>
    <w:rsid w:val="00943283"/>
    <w:rsid w:val="00945736"/>
    <w:rsid w:val="00946968"/>
    <w:rsid w:val="00947713"/>
    <w:rsid w:val="009504CC"/>
    <w:rsid w:val="009506E7"/>
    <w:rsid w:val="009510C0"/>
    <w:rsid w:val="009514E2"/>
    <w:rsid w:val="00954169"/>
    <w:rsid w:val="009548EA"/>
    <w:rsid w:val="00956017"/>
    <w:rsid w:val="00956386"/>
    <w:rsid w:val="00956E9C"/>
    <w:rsid w:val="0095716A"/>
    <w:rsid w:val="00957186"/>
    <w:rsid w:val="009577A8"/>
    <w:rsid w:val="00957ED0"/>
    <w:rsid w:val="0096252D"/>
    <w:rsid w:val="009626C9"/>
    <w:rsid w:val="009630A4"/>
    <w:rsid w:val="009646FE"/>
    <w:rsid w:val="0096513C"/>
    <w:rsid w:val="00965560"/>
    <w:rsid w:val="00965632"/>
    <w:rsid w:val="00965BCD"/>
    <w:rsid w:val="00966089"/>
    <w:rsid w:val="00966C72"/>
    <w:rsid w:val="00970046"/>
    <w:rsid w:val="00970B97"/>
    <w:rsid w:val="00971428"/>
    <w:rsid w:val="00972343"/>
    <w:rsid w:val="00972C77"/>
    <w:rsid w:val="00972E53"/>
    <w:rsid w:val="009731D2"/>
    <w:rsid w:val="00973896"/>
    <w:rsid w:val="0097530E"/>
    <w:rsid w:val="00975C85"/>
    <w:rsid w:val="00976642"/>
    <w:rsid w:val="009768E8"/>
    <w:rsid w:val="00976EBC"/>
    <w:rsid w:val="00980489"/>
    <w:rsid w:val="00980967"/>
    <w:rsid w:val="009814D2"/>
    <w:rsid w:val="00982444"/>
    <w:rsid w:val="0098263F"/>
    <w:rsid w:val="00982F14"/>
    <w:rsid w:val="009835DC"/>
    <w:rsid w:val="00983C7F"/>
    <w:rsid w:val="009873D9"/>
    <w:rsid w:val="00987E84"/>
    <w:rsid w:val="00987F68"/>
    <w:rsid w:val="0099033C"/>
    <w:rsid w:val="009903FC"/>
    <w:rsid w:val="009919E6"/>
    <w:rsid w:val="009920F4"/>
    <w:rsid w:val="0099298A"/>
    <w:rsid w:val="00992C96"/>
    <w:rsid w:val="00995048"/>
    <w:rsid w:val="009955D8"/>
    <w:rsid w:val="0099751D"/>
    <w:rsid w:val="009A0368"/>
    <w:rsid w:val="009A10D1"/>
    <w:rsid w:val="009A172C"/>
    <w:rsid w:val="009A3289"/>
    <w:rsid w:val="009A32C5"/>
    <w:rsid w:val="009A5867"/>
    <w:rsid w:val="009A683C"/>
    <w:rsid w:val="009A75A2"/>
    <w:rsid w:val="009A7BD4"/>
    <w:rsid w:val="009A7CCF"/>
    <w:rsid w:val="009B1620"/>
    <w:rsid w:val="009B204F"/>
    <w:rsid w:val="009B24D5"/>
    <w:rsid w:val="009B2658"/>
    <w:rsid w:val="009B39B2"/>
    <w:rsid w:val="009B4139"/>
    <w:rsid w:val="009B417B"/>
    <w:rsid w:val="009B4558"/>
    <w:rsid w:val="009B465B"/>
    <w:rsid w:val="009B567B"/>
    <w:rsid w:val="009B583D"/>
    <w:rsid w:val="009B5BDB"/>
    <w:rsid w:val="009B5E8F"/>
    <w:rsid w:val="009B605D"/>
    <w:rsid w:val="009B615A"/>
    <w:rsid w:val="009B648F"/>
    <w:rsid w:val="009B6A38"/>
    <w:rsid w:val="009B6A96"/>
    <w:rsid w:val="009B6CED"/>
    <w:rsid w:val="009C1486"/>
    <w:rsid w:val="009C1731"/>
    <w:rsid w:val="009C17B6"/>
    <w:rsid w:val="009C23D8"/>
    <w:rsid w:val="009C3A71"/>
    <w:rsid w:val="009C3B5C"/>
    <w:rsid w:val="009C3D54"/>
    <w:rsid w:val="009C46C6"/>
    <w:rsid w:val="009C532F"/>
    <w:rsid w:val="009C55BB"/>
    <w:rsid w:val="009C6AD1"/>
    <w:rsid w:val="009C7AC1"/>
    <w:rsid w:val="009D02AE"/>
    <w:rsid w:val="009D0368"/>
    <w:rsid w:val="009D1895"/>
    <w:rsid w:val="009D1C80"/>
    <w:rsid w:val="009D2126"/>
    <w:rsid w:val="009D312A"/>
    <w:rsid w:val="009D3281"/>
    <w:rsid w:val="009D3C44"/>
    <w:rsid w:val="009D458D"/>
    <w:rsid w:val="009D4875"/>
    <w:rsid w:val="009D4A72"/>
    <w:rsid w:val="009D4B63"/>
    <w:rsid w:val="009D4E7B"/>
    <w:rsid w:val="009D530B"/>
    <w:rsid w:val="009D5779"/>
    <w:rsid w:val="009D5DAF"/>
    <w:rsid w:val="009D6BAC"/>
    <w:rsid w:val="009D6DE0"/>
    <w:rsid w:val="009D76A1"/>
    <w:rsid w:val="009D772C"/>
    <w:rsid w:val="009E04C0"/>
    <w:rsid w:val="009E0521"/>
    <w:rsid w:val="009E1318"/>
    <w:rsid w:val="009E1F6C"/>
    <w:rsid w:val="009E2235"/>
    <w:rsid w:val="009E2620"/>
    <w:rsid w:val="009E3908"/>
    <w:rsid w:val="009E3A31"/>
    <w:rsid w:val="009E516B"/>
    <w:rsid w:val="009E5C9E"/>
    <w:rsid w:val="009E6054"/>
    <w:rsid w:val="009E60F6"/>
    <w:rsid w:val="009E62F7"/>
    <w:rsid w:val="009E77E2"/>
    <w:rsid w:val="009F02D8"/>
    <w:rsid w:val="009F0459"/>
    <w:rsid w:val="009F1400"/>
    <w:rsid w:val="009F1CDB"/>
    <w:rsid w:val="009F28DD"/>
    <w:rsid w:val="009F2962"/>
    <w:rsid w:val="009F2C19"/>
    <w:rsid w:val="009F2D06"/>
    <w:rsid w:val="009F358F"/>
    <w:rsid w:val="009F3736"/>
    <w:rsid w:val="009F3D1A"/>
    <w:rsid w:val="009F4451"/>
    <w:rsid w:val="009F466D"/>
    <w:rsid w:val="009F4A8B"/>
    <w:rsid w:val="009F4C08"/>
    <w:rsid w:val="009F53D5"/>
    <w:rsid w:val="009F5CCE"/>
    <w:rsid w:val="00A0010C"/>
    <w:rsid w:val="00A015DC"/>
    <w:rsid w:val="00A01618"/>
    <w:rsid w:val="00A01E78"/>
    <w:rsid w:val="00A02C8C"/>
    <w:rsid w:val="00A039C3"/>
    <w:rsid w:val="00A0478B"/>
    <w:rsid w:val="00A05A77"/>
    <w:rsid w:val="00A06A59"/>
    <w:rsid w:val="00A077F4"/>
    <w:rsid w:val="00A100AE"/>
    <w:rsid w:val="00A10582"/>
    <w:rsid w:val="00A10E74"/>
    <w:rsid w:val="00A12689"/>
    <w:rsid w:val="00A13A5D"/>
    <w:rsid w:val="00A152A9"/>
    <w:rsid w:val="00A15575"/>
    <w:rsid w:val="00A15D69"/>
    <w:rsid w:val="00A16130"/>
    <w:rsid w:val="00A173DC"/>
    <w:rsid w:val="00A17494"/>
    <w:rsid w:val="00A17B22"/>
    <w:rsid w:val="00A17FAE"/>
    <w:rsid w:val="00A20285"/>
    <w:rsid w:val="00A2033D"/>
    <w:rsid w:val="00A218B1"/>
    <w:rsid w:val="00A218D3"/>
    <w:rsid w:val="00A21D31"/>
    <w:rsid w:val="00A22069"/>
    <w:rsid w:val="00A221B2"/>
    <w:rsid w:val="00A235A2"/>
    <w:rsid w:val="00A25AD9"/>
    <w:rsid w:val="00A25C61"/>
    <w:rsid w:val="00A26C6D"/>
    <w:rsid w:val="00A277D8"/>
    <w:rsid w:val="00A278BD"/>
    <w:rsid w:val="00A307EF"/>
    <w:rsid w:val="00A30ECF"/>
    <w:rsid w:val="00A31AF8"/>
    <w:rsid w:val="00A33EB1"/>
    <w:rsid w:val="00A34E54"/>
    <w:rsid w:val="00A35B67"/>
    <w:rsid w:val="00A37EFA"/>
    <w:rsid w:val="00A4006A"/>
    <w:rsid w:val="00A401CD"/>
    <w:rsid w:val="00A4033F"/>
    <w:rsid w:val="00A40DCB"/>
    <w:rsid w:val="00A41C79"/>
    <w:rsid w:val="00A42637"/>
    <w:rsid w:val="00A42989"/>
    <w:rsid w:val="00A42C8B"/>
    <w:rsid w:val="00A42FA4"/>
    <w:rsid w:val="00A437E1"/>
    <w:rsid w:val="00A43BAD"/>
    <w:rsid w:val="00A448DE"/>
    <w:rsid w:val="00A44962"/>
    <w:rsid w:val="00A44D72"/>
    <w:rsid w:val="00A45F53"/>
    <w:rsid w:val="00A4623E"/>
    <w:rsid w:val="00A46F64"/>
    <w:rsid w:val="00A470D0"/>
    <w:rsid w:val="00A47F3E"/>
    <w:rsid w:val="00A5201D"/>
    <w:rsid w:val="00A523C3"/>
    <w:rsid w:val="00A52A8F"/>
    <w:rsid w:val="00A53B42"/>
    <w:rsid w:val="00A54E61"/>
    <w:rsid w:val="00A5658F"/>
    <w:rsid w:val="00A61A88"/>
    <w:rsid w:val="00A629BA"/>
    <w:rsid w:val="00A634DC"/>
    <w:rsid w:val="00A63BF2"/>
    <w:rsid w:val="00A63E78"/>
    <w:rsid w:val="00A64516"/>
    <w:rsid w:val="00A64D43"/>
    <w:rsid w:val="00A65486"/>
    <w:rsid w:val="00A65DC4"/>
    <w:rsid w:val="00A65E00"/>
    <w:rsid w:val="00A65FD4"/>
    <w:rsid w:val="00A6728B"/>
    <w:rsid w:val="00A70382"/>
    <w:rsid w:val="00A71334"/>
    <w:rsid w:val="00A7141E"/>
    <w:rsid w:val="00A71D5D"/>
    <w:rsid w:val="00A71F55"/>
    <w:rsid w:val="00A729AD"/>
    <w:rsid w:val="00A755A4"/>
    <w:rsid w:val="00A759A2"/>
    <w:rsid w:val="00A75D83"/>
    <w:rsid w:val="00A75E81"/>
    <w:rsid w:val="00A76B1C"/>
    <w:rsid w:val="00A76DCF"/>
    <w:rsid w:val="00A77163"/>
    <w:rsid w:val="00A77398"/>
    <w:rsid w:val="00A77FFB"/>
    <w:rsid w:val="00A8037B"/>
    <w:rsid w:val="00A81717"/>
    <w:rsid w:val="00A82312"/>
    <w:rsid w:val="00A82B03"/>
    <w:rsid w:val="00A8370A"/>
    <w:rsid w:val="00A8385B"/>
    <w:rsid w:val="00A849C3"/>
    <w:rsid w:val="00A84FBD"/>
    <w:rsid w:val="00A85545"/>
    <w:rsid w:val="00A85A5F"/>
    <w:rsid w:val="00A92E84"/>
    <w:rsid w:val="00A937AB"/>
    <w:rsid w:val="00A943CE"/>
    <w:rsid w:val="00A949E7"/>
    <w:rsid w:val="00A95B9A"/>
    <w:rsid w:val="00A95FF3"/>
    <w:rsid w:val="00A9643D"/>
    <w:rsid w:val="00A96738"/>
    <w:rsid w:val="00A97534"/>
    <w:rsid w:val="00A97D1B"/>
    <w:rsid w:val="00AA11D2"/>
    <w:rsid w:val="00AA15B3"/>
    <w:rsid w:val="00AA1C06"/>
    <w:rsid w:val="00AA5AAA"/>
    <w:rsid w:val="00AA69FF"/>
    <w:rsid w:val="00AB08D0"/>
    <w:rsid w:val="00AB0D59"/>
    <w:rsid w:val="00AB1344"/>
    <w:rsid w:val="00AB24C4"/>
    <w:rsid w:val="00AB2A5D"/>
    <w:rsid w:val="00AB4A1D"/>
    <w:rsid w:val="00AB6E78"/>
    <w:rsid w:val="00AB7E92"/>
    <w:rsid w:val="00AC0922"/>
    <w:rsid w:val="00AC09C2"/>
    <w:rsid w:val="00AC211A"/>
    <w:rsid w:val="00AC32B1"/>
    <w:rsid w:val="00AC3996"/>
    <w:rsid w:val="00AC5628"/>
    <w:rsid w:val="00AC6817"/>
    <w:rsid w:val="00AC7284"/>
    <w:rsid w:val="00AC7FE0"/>
    <w:rsid w:val="00AD0636"/>
    <w:rsid w:val="00AD0EF1"/>
    <w:rsid w:val="00AD1837"/>
    <w:rsid w:val="00AD21D6"/>
    <w:rsid w:val="00AD25C7"/>
    <w:rsid w:val="00AD295A"/>
    <w:rsid w:val="00AD2CA6"/>
    <w:rsid w:val="00AD340B"/>
    <w:rsid w:val="00AD3DF8"/>
    <w:rsid w:val="00AD4395"/>
    <w:rsid w:val="00AD4619"/>
    <w:rsid w:val="00AD4A44"/>
    <w:rsid w:val="00AD55D7"/>
    <w:rsid w:val="00AD7408"/>
    <w:rsid w:val="00AE02D4"/>
    <w:rsid w:val="00AE0306"/>
    <w:rsid w:val="00AE0697"/>
    <w:rsid w:val="00AE2B0E"/>
    <w:rsid w:val="00AE351C"/>
    <w:rsid w:val="00AE40C6"/>
    <w:rsid w:val="00AE5CE6"/>
    <w:rsid w:val="00AE5D28"/>
    <w:rsid w:val="00AE6AFB"/>
    <w:rsid w:val="00AE6FF4"/>
    <w:rsid w:val="00AE71AB"/>
    <w:rsid w:val="00AE7BCC"/>
    <w:rsid w:val="00AE7D94"/>
    <w:rsid w:val="00AE7F48"/>
    <w:rsid w:val="00AF0083"/>
    <w:rsid w:val="00AF048F"/>
    <w:rsid w:val="00AF1399"/>
    <w:rsid w:val="00AF1F49"/>
    <w:rsid w:val="00AF242C"/>
    <w:rsid w:val="00AF3291"/>
    <w:rsid w:val="00AF36C0"/>
    <w:rsid w:val="00AF38E4"/>
    <w:rsid w:val="00AF3ABF"/>
    <w:rsid w:val="00AF4772"/>
    <w:rsid w:val="00AF5149"/>
    <w:rsid w:val="00AF699F"/>
    <w:rsid w:val="00AF6AA5"/>
    <w:rsid w:val="00AF6BF2"/>
    <w:rsid w:val="00AF7939"/>
    <w:rsid w:val="00AF7BE6"/>
    <w:rsid w:val="00AF7F04"/>
    <w:rsid w:val="00B002DB"/>
    <w:rsid w:val="00B00401"/>
    <w:rsid w:val="00B00915"/>
    <w:rsid w:val="00B0145C"/>
    <w:rsid w:val="00B01928"/>
    <w:rsid w:val="00B01960"/>
    <w:rsid w:val="00B01F5C"/>
    <w:rsid w:val="00B02B90"/>
    <w:rsid w:val="00B02BCD"/>
    <w:rsid w:val="00B06617"/>
    <w:rsid w:val="00B076C3"/>
    <w:rsid w:val="00B10626"/>
    <w:rsid w:val="00B1098E"/>
    <w:rsid w:val="00B10B86"/>
    <w:rsid w:val="00B115BB"/>
    <w:rsid w:val="00B12739"/>
    <w:rsid w:val="00B1285B"/>
    <w:rsid w:val="00B16030"/>
    <w:rsid w:val="00B16113"/>
    <w:rsid w:val="00B16720"/>
    <w:rsid w:val="00B16A0A"/>
    <w:rsid w:val="00B16FCB"/>
    <w:rsid w:val="00B2114A"/>
    <w:rsid w:val="00B213F7"/>
    <w:rsid w:val="00B2177D"/>
    <w:rsid w:val="00B22B52"/>
    <w:rsid w:val="00B23D40"/>
    <w:rsid w:val="00B256E4"/>
    <w:rsid w:val="00B25F1D"/>
    <w:rsid w:val="00B267C8"/>
    <w:rsid w:val="00B27127"/>
    <w:rsid w:val="00B27D70"/>
    <w:rsid w:val="00B30F81"/>
    <w:rsid w:val="00B31CD6"/>
    <w:rsid w:val="00B34118"/>
    <w:rsid w:val="00B4064B"/>
    <w:rsid w:val="00B40995"/>
    <w:rsid w:val="00B41121"/>
    <w:rsid w:val="00B414D2"/>
    <w:rsid w:val="00B41A9C"/>
    <w:rsid w:val="00B41EF6"/>
    <w:rsid w:val="00B42095"/>
    <w:rsid w:val="00B420DF"/>
    <w:rsid w:val="00B424A2"/>
    <w:rsid w:val="00B42E2E"/>
    <w:rsid w:val="00B43733"/>
    <w:rsid w:val="00B43841"/>
    <w:rsid w:val="00B43AF4"/>
    <w:rsid w:val="00B44CA0"/>
    <w:rsid w:val="00B47549"/>
    <w:rsid w:val="00B47B03"/>
    <w:rsid w:val="00B5030F"/>
    <w:rsid w:val="00B50D08"/>
    <w:rsid w:val="00B51660"/>
    <w:rsid w:val="00B518D8"/>
    <w:rsid w:val="00B52754"/>
    <w:rsid w:val="00B52897"/>
    <w:rsid w:val="00B528F4"/>
    <w:rsid w:val="00B52E13"/>
    <w:rsid w:val="00B534A9"/>
    <w:rsid w:val="00B546B4"/>
    <w:rsid w:val="00B54776"/>
    <w:rsid w:val="00B55102"/>
    <w:rsid w:val="00B57A99"/>
    <w:rsid w:val="00B60CFB"/>
    <w:rsid w:val="00B62442"/>
    <w:rsid w:val="00B62A56"/>
    <w:rsid w:val="00B63A29"/>
    <w:rsid w:val="00B63B48"/>
    <w:rsid w:val="00B63BA6"/>
    <w:rsid w:val="00B63F3D"/>
    <w:rsid w:val="00B647C9"/>
    <w:rsid w:val="00B64AE0"/>
    <w:rsid w:val="00B66620"/>
    <w:rsid w:val="00B66C30"/>
    <w:rsid w:val="00B67A46"/>
    <w:rsid w:val="00B7095A"/>
    <w:rsid w:val="00B70B6C"/>
    <w:rsid w:val="00B71D8D"/>
    <w:rsid w:val="00B73147"/>
    <w:rsid w:val="00B746B0"/>
    <w:rsid w:val="00B750DB"/>
    <w:rsid w:val="00B75A3C"/>
    <w:rsid w:val="00B75D3B"/>
    <w:rsid w:val="00B77F99"/>
    <w:rsid w:val="00B80553"/>
    <w:rsid w:val="00B80E9B"/>
    <w:rsid w:val="00B80E9D"/>
    <w:rsid w:val="00B80EEB"/>
    <w:rsid w:val="00B810E6"/>
    <w:rsid w:val="00B8197A"/>
    <w:rsid w:val="00B82B76"/>
    <w:rsid w:val="00B82F79"/>
    <w:rsid w:val="00B83C42"/>
    <w:rsid w:val="00B864AC"/>
    <w:rsid w:val="00B8760E"/>
    <w:rsid w:val="00B913B5"/>
    <w:rsid w:val="00B93239"/>
    <w:rsid w:val="00B93426"/>
    <w:rsid w:val="00B93548"/>
    <w:rsid w:val="00B93A8B"/>
    <w:rsid w:val="00B93E29"/>
    <w:rsid w:val="00B951B8"/>
    <w:rsid w:val="00B958E0"/>
    <w:rsid w:val="00B95941"/>
    <w:rsid w:val="00B95CAA"/>
    <w:rsid w:val="00B96FDD"/>
    <w:rsid w:val="00BA0E24"/>
    <w:rsid w:val="00BA11C6"/>
    <w:rsid w:val="00BA1285"/>
    <w:rsid w:val="00BA1CB9"/>
    <w:rsid w:val="00BA30E6"/>
    <w:rsid w:val="00BA3F9C"/>
    <w:rsid w:val="00BA40EA"/>
    <w:rsid w:val="00BA4255"/>
    <w:rsid w:val="00BA5E7D"/>
    <w:rsid w:val="00BA5F56"/>
    <w:rsid w:val="00BA71F9"/>
    <w:rsid w:val="00BA7962"/>
    <w:rsid w:val="00BA7C78"/>
    <w:rsid w:val="00BB1124"/>
    <w:rsid w:val="00BB1667"/>
    <w:rsid w:val="00BB1F03"/>
    <w:rsid w:val="00BB25AA"/>
    <w:rsid w:val="00BB25C6"/>
    <w:rsid w:val="00BB38FE"/>
    <w:rsid w:val="00BB5008"/>
    <w:rsid w:val="00BB5197"/>
    <w:rsid w:val="00BB53BB"/>
    <w:rsid w:val="00BB638D"/>
    <w:rsid w:val="00BB6B01"/>
    <w:rsid w:val="00BB7EA3"/>
    <w:rsid w:val="00BC096E"/>
    <w:rsid w:val="00BC12B0"/>
    <w:rsid w:val="00BC13CE"/>
    <w:rsid w:val="00BC21D6"/>
    <w:rsid w:val="00BC243B"/>
    <w:rsid w:val="00BC25B6"/>
    <w:rsid w:val="00BC2AE9"/>
    <w:rsid w:val="00BC2F77"/>
    <w:rsid w:val="00BC3730"/>
    <w:rsid w:val="00BC453A"/>
    <w:rsid w:val="00BC6B17"/>
    <w:rsid w:val="00BC740F"/>
    <w:rsid w:val="00BD0C62"/>
    <w:rsid w:val="00BD1038"/>
    <w:rsid w:val="00BD1154"/>
    <w:rsid w:val="00BD1A63"/>
    <w:rsid w:val="00BD218E"/>
    <w:rsid w:val="00BD24A7"/>
    <w:rsid w:val="00BD25F0"/>
    <w:rsid w:val="00BD2C38"/>
    <w:rsid w:val="00BD35E5"/>
    <w:rsid w:val="00BD3A3C"/>
    <w:rsid w:val="00BD3CAF"/>
    <w:rsid w:val="00BD4A49"/>
    <w:rsid w:val="00BD6CEF"/>
    <w:rsid w:val="00BE0484"/>
    <w:rsid w:val="00BE0C3E"/>
    <w:rsid w:val="00BE1CE2"/>
    <w:rsid w:val="00BE21B2"/>
    <w:rsid w:val="00BE291F"/>
    <w:rsid w:val="00BE296E"/>
    <w:rsid w:val="00BE30DA"/>
    <w:rsid w:val="00BE3455"/>
    <w:rsid w:val="00BE4B4C"/>
    <w:rsid w:val="00BE5953"/>
    <w:rsid w:val="00BE6225"/>
    <w:rsid w:val="00BE689F"/>
    <w:rsid w:val="00BE6B67"/>
    <w:rsid w:val="00BE772B"/>
    <w:rsid w:val="00BE7849"/>
    <w:rsid w:val="00BF0725"/>
    <w:rsid w:val="00BF1C38"/>
    <w:rsid w:val="00BF2C37"/>
    <w:rsid w:val="00BF2E45"/>
    <w:rsid w:val="00BF431C"/>
    <w:rsid w:val="00BF657C"/>
    <w:rsid w:val="00BF6AB1"/>
    <w:rsid w:val="00BF7071"/>
    <w:rsid w:val="00BF7867"/>
    <w:rsid w:val="00BF7E3A"/>
    <w:rsid w:val="00C0042C"/>
    <w:rsid w:val="00C00D4D"/>
    <w:rsid w:val="00C01500"/>
    <w:rsid w:val="00C0279F"/>
    <w:rsid w:val="00C0283A"/>
    <w:rsid w:val="00C02E25"/>
    <w:rsid w:val="00C03146"/>
    <w:rsid w:val="00C034AD"/>
    <w:rsid w:val="00C04DA7"/>
    <w:rsid w:val="00C05C03"/>
    <w:rsid w:val="00C05C61"/>
    <w:rsid w:val="00C062F9"/>
    <w:rsid w:val="00C06368"/>
    <w:rsid w:val="00C06E1A"/>
    <w:rsid w:val="00C07659"/>
    <w:rsid w:val="00C076F8"/>
    <w:rsid w:val="00C0775C"/>
    <w:rsid w:val="00C07E7A"/>
    <w:rsid w:val="00C105DD"/>
    <w:rsid w:val="00C107AB"/>
    <w:rsid w:val="00C11B80"/>
    <w:rsid w:val="00C126AB"/>
    <w:rsid w:val="00C1309F"/>
    <w:rsid w:val="00C132DF"/>
    <w:rsid w:val="00C135E2"/>
    <w:rsid w:val="00C13B7B"/>
    <w:rsid w:val="00C14CB6"/>
    <w:rsid w:val="00C14ECD"/>
    <w:rsid w:val="00C153D8"/>
    <w:rsid w:val="00C157E2"/>
    <w:rsid w:val="00C1588B"/>
    <w:rsid w:val="00C16B93"/>
    <w:rsid w:val="00C1761D"/>
    <w:rsid w:val="00C177DC"/>
    <w:rsid w:val="00C177F7"/>
    <w:rsid w:val="00C17960"/>
    <w:rsid w:val="00C203FF"/>
    <w:rsid w:val="00C21250"/>
    <w:rsid w:val="00C21567"/>
    <w:rsid w:val="00C21590"/>
    <w:rsid w:val="00C21BA8"/>
    <w:rsid w:val="00C21F0F"/>
    <w:rsid w:val="00C22FC8"/>
    <w:rsid w:val="00C23C06"/>
    <w:rsid w:val="00C23DB7"/>
    <w:rsid w:val="00C248D7"/>
    <w:rsid w:val="00C25AE6"/>
    <w:rsid w:val="00C261E5"/>
    <w:rsid w:val="00C262D9"/>
    <w:rsid w:val="00C26370"/>
    <w:rsid w:val="00C26FC2"/>
    <w:rsid w:val="00C275F7"/>
    <w:rsid w:val="00C307EC"/>
    <w:rsid w:val="00C30854"/>
    <w:rsid w:val="00C308F5"/>
    <w:rsid w:val="00C3100B"/>
    <w:rsid w:val="00C3127B"/>
    <w:rsid w:val="00C328E7"/>
    <w:rsid w:val="00C32A75"/>
    <w:rsid w:val="00C333E2"/>
    <w:rsid w:val="00C34F1E"/>
    <w:rsid w:val="00C36469"/>
    <w:rsid w:val="00C3729D"/>
    <w:rsid w:val="00C377C2"/>
    <w:rsid w:val="00C37D25"/>
    <w:rsid w:val="00C37E45"/>
    <w:rsid w:val="00C407A1"/>
    <w:rsid w:val="00C40ED1"/>
    <w:rsid w:val="00C4169B"/>
    <w:rsid w:val="00C41789"/>
    <w:rsid w:val="00C427B6"/>
    <w:rsid w:val="00C42811"/>
    <w:rsid w:val="00C42963"/>
    <w:rsid w:val="00C42FD8"/>
    <w:rsid w:val="00C4318C"/>
    <w:rsid w:val="00C4332C"/>
    <w:rsid w:val="00C43582"/>
    <w:rsid w:val="00C43601"/>
    <w:rsid w:val="00C43D62"/>
    <w:rsid w:val="00C44497"/>
    <w:rsid w:val="00C455E1"/>
    <w:rsid w:val="00C46E3C"/>
    <w:rsid w:val="00C5008E"/>
    <w:rsid w:val="00C5151D"/>
    <w:rsid w:val="00C51BFE"/>
    <w:rsid w:val="00C51D88"/>
    <w:rsid w:val="00C52A1B"/>
    <w:rsid w:val="00C53131"/>
    <w:rsid w:val="00C53904"/>
    <w:rsid w:val="00C53DF9"/>
    <w:rsid w:val="00C53E03"/>
    <w:rsid w:val="00C55E94"/>
    <w:rsid w:val="00C57DCC"/>
    <w:rsid w:val="00C57F12"/>
    <w:rsid w:val="00C6190E"/>
    <w:rsid w:val="00C63C83"/>
    <w:rsid w:val="00C64878"/>
    <w:rsid w:val="00C655CB"/>
    <w:rsid w:val="00C65EAC"/>
    <w:rsid w:val="00C65ECA"/>
    <w:rsid w:val="00C66384"/>
    <w:rsid w:val="00C66EA7"/>
    <w:rsid w:val="00C6744D"/>
    <w:rsid w:val="00C67D9B"/>
    <w:rsid w:val="00C67E71"/>
    <w:rsid w:val="00C7063F"/>
    <w:rsid w:val="00C71295"/>
    <w:rsid w:val="00C714E1"/>
    <w:rsid w:val="00C71C05"/>
    <w:rsid w:val="00C72973"/>
    <w:rsid w:val="00C72D6F"/>
    <w:rsid w:val="00C73050"/>
    <w:rsid w:val="00C73959"/>
    <w:rsid w:val="00C74166"/>
    <w:rsid w:val="00C75255"/>
    <w:rsid w:val="00C75AF8"/>
    <w:rsid w:val="00C7614C"/>
    <w:rsid w:val="00C7615D"/>
    <w:rsid w:val="00C76568"/>
    <w:rsid w:val="00C76F56"/>
    <w:rsid w:val="00C770EC"/>
    <w:rsid w:val="00C77537"/>
    <w:rsid w:val="00C80CFC"/>
    <w:rsid w:val="00C81D87"/>
    <w:rsid w:val="00C82D48"/>
    <w:rsid w:val="00C82E13"/>
    <w:rsid w:val="00C82E2D"/>
    <w:rsid w:val="00C837B2"/>
    <w:rsid w:val="00C837BD"/>
    <w:rsid w:val="00C8488B"/>
    <w:rsid w:val="00C8492C"/>
    <w:rsid w:val="00C84C4B"/>
    <w:rsid w:val="00C851C6"/>
    <w:rsid w:val="00C853FE"/>
    <w:rsid w:val="00C85C1D"/>
    <w:rsid w:val="00C85DBB"/>
    <w:rsid w:val="00C8662E"/>
    <w:rsid w:val="00C86E73"/>
    <w:rsid w:val="00C872B6"/>
    <w:rsid w:val="00C876D0"/>
    <w:rsid w:val="00C87820"/>
    <w:rsid w:val="00C901E1"/>
    <w:rsid w:val="00C916B4"/>
    <w:rsid w:val="00C917B9"/>
    <w:rsid w:val="00C92945"/>
    <w:rsid w:val="00C939E9"/>
    <w:rsid w:val="00C93A2D"/>
    <w:rsid w:val="00C94A71"/>
    <w:rsid w:val="00C94CA9"/>
    <w:rsid w:val="00C95243"/>
    <w:rsid w:val="00C9615E"/>
    <w:rsid w:val="00C96A02"/>
    <w:rsid w:val="00C96DC2"/>
    <w:rsid w:val="00C96F73"/>
    <w:rsid w:val="00CA1002"/>
    <w:rsid w:val="00CA1B27"/>
    <w:rsid w:val="00CA212F"/>
    <w:rsid w:val="00CA2180"/>
    <w:rsid w:val="00CA3DDE"/>
    <w:rsid w:val="00CA4B52"/>
    <w:rsid w:val="00CA6384"/>
    <w:rsid w:val="00CA6505"/>
    <w:rsid w:val="00CA664D"/>
    <w:rsid w:val="00CA7108"/>
    <w:rsid w:val="00CA78BE"/>
    <w:rsid w:val="00CA7AA7"/>
    <w:rsid w:val="00CA7B9D"/>
    <w:rsid w:val="00CB0E19"/>
    <w:rsid w:val="00CB111F"/>
    <w:rsid w:val="00CB16BB"/>
    <w:rsid w:val="00CB2946"/>
    <w:rsid w:val="00CB2954"/>
    <w:rsid w:val="00CB304F"/>
    <w:rsid w:val="00CB3195"/>
    <w:rsid w:val="00CB45B0"/>
    <w:rsid w:val="00CB4D2F"/>
    <w:rsid w:val="00CB5AA5"/>
    <w:rsid w:val="00CB66B0"/>
    <w:rsid w:val="00CB6E4E"/>
    <w:rsid w:val="00CB735D"/>
    <w:rsid w:val="00CC0F1F"/>
    <w:rsid w:val="00CC11E8"/>
    <w:rsid w:val="00CC1514"/>
    <w:rsid w:val="00CC1AF6"/>
    <w:rsid w:val="00CC2309"/>
    <w:rsid w:val="00CC2824"/>
    <w:rsid w:val="00CC2FE5"/>
    <w:rsid w:val="00CC36AC"/>
    <w:rsid w:val="00CC3EC7"/>
    <w:rsid w:val="00CC622A"/>
    <w:rsid w:val="00CC6268"/>
    <w:rsid w:val="00CC631B"/>
    <w:rsid w:val="00CC6EEC"/>
    <w:rsid w:val="00CC7392"/>
    <w:rsid w:val="00CC73D5"/>
    <w:rsid w:val="00CD02B4"/>
    <w:rsid w:val="00CD0D4C"/>
    <w:rsid w:val="00CD0E5A"/>
    <w:rsid w:val="00CD14C1"/>
    <w:rsid w:val="00CD1EA9"/>
    <w:rsid w:val="00CD3584"/>
    <w:rsid w:val="00CD3C6D"/>
    <w:rsid w:val="00CD3C80"/>
    <w:rsid w:val="00CD3D36"/>
    <w:rsid w:val="00CD4720"/>
    <w:rsid w:val="00CD48EB"/>
    <w:rsid w:val="00CD4EFA"/>
    <w:rsid w:val="00CD4F28"/>
    <w:rsid w:val="00CD6008"/>
    <w:rsid w:val="00CD70F9"/>
    <w:rsid w:val="00CD742F"/>
    <w:rsid w:val="00CD7CA5"/>
    <w:rsid w:val="00CE097E"/>
    <w:rsid w:val="00CE14D9"/>
    <w:rsid w:val="00CE2186"/>
    <w:rsid w:val="00CE222D"/>
    <w:rsid w:val="00CE28A4"/>
    <w:rsid w:val="00CE2E2C"/>
    <w:rsid w:val="00CE315F"/>
    <w:rsid w:val="00CE35B9"/>
    <w:rsid w:val="00CE39E4"/>
    <w:rsid w:val="00CE3A2F"/>
    <w:rsid w:val="00CE615C"/>
    <w:rsid w:val="00CE61B7"/>
    <w:rsid w:val="00CE6FF5"/>
    <w:rsid w:val="00CE7AE4"/>
    <w:rsid w:val="00CF06E8"/>
    <w:rsid w:val="00CF1124"/>
    <w:rsid w:val="00CF1E24"/>
    <w:rsid w:val="00CF226A"/>
    <w:rsid w:val="00CF4667"/>
    <w:rsid w:val="00CF5B65"/>
    <w:rsid w:val="00CF6F05"/>
    <w:rsid w:val="00CF7A0E"/>
    <w:rsid w:val="00D006BC"/>
    <w:rsid w:val="00D00AA9"/>
    <w:rsid w:val="00D00ABA"/>
    <w:rsid w:val="00D01637"/>
    <w:rsid w:val="00D02DAD"/>
    <w:rsid w:val="00D031E9"/>
    <w:rsid w:val="00D03B57"/>
    <w:rsid w:val="00D03F7A"/>
    <w:rsid w:val="00D04599"/>
    <w:rsid w:val="00D04EB1"/>
    <w:rsid w:val="00D05659"/>
    <w:rsid w:val="00D05C5C"/>
    <w:rsid w:val="00D0741D"/>
    <w:rsid w:val="00D075A9"/>
    <w:rsid w:val="00D1018B"/>
    <w:rsid w:val="00D10C1C"/>
    <w:rsid w:val="00D11569"/>
    <w:rsid w:val="00D11F26"/>
    <w:rsid w:val="00D122F9"/>
    <w:rsid w:val="00D1516E"/>
    <w:rsid w:val="00D15C28"/>
    <w:rsid w:val="00D1769F"/>
    <w:rsid w:val="00D1787E"/>
    <w:rsid w:val="00D21E62"/>
    <w:rsid w:val="00D225F2"/>
    <w:rsid w:val="00D22B08"/>
    <w:rsid w:val="00D2307A"/>
    <w:rsid w:val="00D241EB"/>
    <w:rsid w:val="00D242FE"/>
    <w:rsid w:val="00D24BD3"/>
    <w:rsid w:val="00D24C81"/>
    <w:rsid w:val="00D26212"/>
    <w:rsid w:val="00D26A71"/>
    <w:rsid w:val="00D26BC5"/>
    <w:rsid w:val="00D2771C"/>
    <w:rsid w:val="00D30071"/>
    <w:rsid w:val="00D31D43"/>
    <w:rsid w:val="00D31EE9"/>
    <w:rsid w:val="00D321EB"/>
    <w:rsid w:val="00D321FA"/>
    <w:rsid w:val="00D3223F"/>
    <w:rsid w:val="00D32922"/>
    <w:rsid w:val="00D32EC1"/>
    <w:rsid w:val="00D32FF6"/>
    <w:rsid w:val="00D3777C"/>
    <w:rsid w:val="00D40D59"/>
    <w:rsid w:val="00D40DB8"/>
    <w:rsid w:val="00D4175E"/>
    <w:rsid w:val="00D419AC"/>
    <w:rsid w:val="00D42B31"/>
    <w:rsid w:val="00D4413C"/>
    <w:rsid w:val="00D44899"/>
    <w:rsid w:val="00D462DE"/>
    <w:rsid w:val="00D46C0B"/>
    <w:rsid w:val="00D474A1"/>
    <w:rsid w:val="00D4762D"/>
    <w:rsid w:val="00D52F92"/>
    <w:rsid w:val="00D53F4D"/>
    <w:rsid w:val="00D54B68"/>
    <w:rsid w:val="00D55137"/>
    <w:rsid w:val="00D55312"/>
    <w:rsid w:val="00D55852"/>
    <w:rsid w:val="00D55F3F"/>
    <w:rsid w:val="00D561B5"/>
    <w:rsid w:val="00D577D6"/>
    <w:rsid w:val="00D607CD"/>
    <w:rsid w:val="00D6199D"/>
    <w:rsid w:val="00D640D9"/>
    <w:rsid w:val="00D6426D"/>
    <w:rsid w:val="00D65CC7"/>
    <w:rsid w:val="00D677C5"/>
    <w:rsid w:val="00D67C02"/>
    <w:rsid w:val="00D67CF0"/>
    <w:rsid w:val="00D67E71"/>
    <w:rsid w:val="00D67FB8"/>
    <w:rsid w:val="00D70C23"/>
    <w:rsid w:val="00D71AF9"/>
    <w:rsid w:val="00D722D0"/>
    <w:rsid w:val="00D735E6"/>
    <w:rsid w:val="00D74CE9"/>
    <w:rsid w:val="00D74FFE"/>
    <w:rsid w:val="00D76759"/>
    <w:rsid w:val="00D77DA7"/>
    <w:rsid w:val="00D81014"/>
    <w:rsid w:val="00D81E7B"/>
    <w:rsid w:val="00D82BBA"/>
    <w:rsid w:val="00D83B03"/>
    <w:rsid w:val="00D83FB7"/>
    <w:rsid w:val="00D852ED"/>
    <w:rsid w:val="00D86B74"/>
    <w:rsid w:val="00D871F4"/>
    <w:rsid w:val="00D872F9"/>
    <w:rsid w:val="00D903F0"/>
    <w:rsid w:val="00D9257E"/>
    <w:rsid w:val="00D92623"/>
    <w:rsid w:val="00D92B9E"/>
    <w:rsid w:val="00D9434B"/>
    <w:rsid w:val="00D949E2"/>
    <w:rsid w:val="00D95FC4"/>
    <w:rsid w:val="00D96539"/>
    <w:rsid w:val="00D96CB4"/>
    <w:rsid w:val="00D96FD6"/>
    <w:rsid w:val="00D9734F"/>
    <w:rsid w:val="00DA036D"/>
    <w:rsid w:val="00DA0BA9"/>
    <w:rsid w:val="00DA167A"/>
    <w:rsid w:val="00DA2170"/>
    <w:rsid w:val="00DA23C3"/>
    <w:rsid w:val="00DA3206"/>
    <w:rsid w:val="00DA4017"/>
    <w:rsid w:val="00DA40FA"/>
    <w:rsid w:val="00DA50EB"/>
    <w:rsid w:val="00DA5BAB"/>
    <w:rsid w:val="00DA7B38"/>
    <w:rsid w:val="00DB04D7"/>
    <w:rsid w:val="00DB37C2"/>
    <w:rsid w:val="00DB3E6B"/>
    <w:rsid w:val="00DB3F8F"/>
    <w:rsid w:val="00DB428B"/>
    <w:rsid w:val="00DB4527"/>
    <w:rsid w:val="00DB53F5"/>
    <w:rsid w:val="00DB55BC"/>
    <w:rsid w:val="00DB66E5"/>
    <w:rsid w:val="00DB68C5"/>
    <w:rsid w:val="00DB6A28"/>
    <w:rsid w:val="00DB6B5B"/>
    <w:rsid w:val="00DB71A0"/>
    <w:rsid w:val="00DC003E"/>
    <w:rsid w:val="00DC027A"/>
    <w:rsid w:val="00DC0FC6"/>
    <w:rsid w:val="00DC1368"/>
    <w:rsid w:val="00DC16FB"/>
    <w:rsid w:val="00DC28B8"/>
    <w:rsid w:val="00DC3DF5"/>
    <w:rsid w:val="00DC4598"/>
    <w:rsid w:val="00DC45B7"/>
    <w:rsid w:val="00DC51F3"/>
    <w:rsid w:val="00DC5900"/>
    <w:rsid w:val="00DC6183"/>
    <w:rsid w:val="00DC685D"/>
    <w:rsid w:val="00DC7924"/>
    <w:rsid w:val="00DC79C0"/>
    <w:rsid w:val="00DD0A8B"/>
    <w:rsid w:val="00DD357E"/>
    <w:rsid w:val="00DD5FA5"/>
    <w:rsid w:val="00DE0DAC"/>
    <w:rsid w:val="00DE1186"/>
    <w:rsid w:val="00DE1798"/>
    <w:rsid w:val="00DE1F8D"/>
    <w:rsid w:val="00DE2286"/>
    <w:rsid w:val="00DE2455"/>
    <w:rsid w:val="00DE413B"/>
    <w:rsid w:val="00DE42FB"/>
    <w:rsid w:val="00DE497A"/>
    <w:rsid w:val="00DE4BAF"/>
    <w:rsid w:val="00DE4C68"/>
    <w:rsid w:val="00DE541F"/>
    <w:rsid w:val="00DE7643"/>
    <w:rsid w:val="00DF0AAA"/>
    <w:rsid w:val="00DF21E0"/>
    <w:rsid w:val="00DF2A11"/>
    <w:rsid w:val="00DF5018"/>
    <w:rsid w:val="00DF56E2"/>
    <w:rsid w:val="00DF58F2"/>
    <w:rsid w:val="00DF619D"/>
    <w:rsid w:val="00DF6E76"/>
    <w:rsid w:val="00DF6F6E"/>
    <w:rsid w:val="00DF7D0F"/>
    <w:rsid w:val="00E00A0F"/>
    <w:rsid w:val="00E017F2"/>
    <w:rsid w:val="00E0423D"/>
    <w:rsid w:val="00E04394"/>
    <w:rsid w:val="00E04BEE"/>
    <w:rsid w:val="00E051D1"/>
    <w:rsid w:val="00E05853"/>
    <w:rsid w:val="00E066FB"/>
    <w:rsid w:val="00E07898"/>
    <w:rsid w:val="00E07C19"/>
    <w:rsid w:val="00E10900"/>
    <w:rsid w:val="00E10E4A"/>
    <w:rsid w:val="00E11A74"/>
    <w:rsid w:val="00E11FA0"/>
    <w:rsid w:val="00E123A7"/>
    <w:rsid w:val="00E132A8"/>
    <w:rsid w:val="00E13CBD"/>
    <w:rsid w:val="00E13D74"/>
    <w:rsid w:val="00E13DB7"/>
    <w:rsid w:val="00E14638"/>
    <w:rsid w:val="00E15221"/>
    <w:rsid w:val="00E15402"/>
    <w:rsid w:val="00E16024"/>
    <w:rsid w:val="00E16E74"/>
    <w:rsid w:val="00E177D9"/>
    <w:rsid w:val="00E2092C"/>
    <w:rsid w:val="00E20CE7"/>
    <w:rsid w:val="00E21904"/>
    <w:rsid w:val="00E22BBE"/>
    <w:rsid w:val="00E238C6"/>
    <w:rsid w:val="00E23B20"/>
    <w:rsid w:val="00E24851"/>
    <w:rsid w:val="00E2544F"/>
    <w:rsid w:val="00E25467"/>
    <w:rsid w:val="00E25CDB"/>
    <w:rsid w:val="00E2727A"/>
    <w:rsid w:val="00E3050B"/>
    <w:rsid w:val="00E30B13"/>
    <w:rsid w:val="00E315FD"/>
    <w:rsid w:val="00E34E34"/>
    <w:rsid w:val="00E35886"/>
    <w:rsid w:val="00E35EBE"/>
    <w:rsid w:val="00E36B95"/>
    <w:rsid w:val="00E37057"/>
    <w:rsid w:val="00E376B1"/>
    <w:rsid w:val="00E37F44"/>
    <w:rsid w:val="00E40860"/>
    <w:rsid w:val="00E4134F"/>
    <w:rsid w:val="00E41D83"/>
    <w:rsid w:val="00E429D8"/>
    <w:rsid w:val="00E43BB7"/>
    <w:rsid w:val="00E4478B"/>
    <w:rsid w:val="00E4488F"/>
    <w:rsid w:val="00E44F64"/>
    <w:rsid w:val="00E45D88"/>
    <w:rsid w:val="00E51BD8"/>
    <w:rsid w:val="00E5222D"/>
    <w:rsid w:val="00E52A3A"/>
    <w:rsid w:val="00E53ABE"/>
    <w:rsid w:val="00E55248"/>
    <w:rsid w:val="00E55BBB"/>
    <w:rsid w:val="00E566D0"/>
    <w:rsid w:val="00E56B0D"/>
    <w:rsid w:val="00E56B88"/>
    <w:rsid w:val="00E57A89"/>
    <w:rsid w:val="00E57EFC"/>
    <w:rsid w:val="00E60BAD"/>
    <w:rsid w:val="00E60F9E"/>
    <w:rsid w:val="00E610F1"/>
    <w:rsid w:val="00E61A80"/>
    <w:rsid w:val="00E61F5F"/>
    <w:rsid w:val="00E64DF6"/>
    <w:rsid w:val="00E64E7D"/>
    <w:rsid w:val="00E65C8C"/>
    <w:rsid w:val="00E65DFE"/>
    <w:rsid w:val="00E67008"/>
    <w:rsid w:val="00E70839"/>
    <w:rsid w:val="00E7191C"/>
    <w:rsid w:val="00E725F6"/>
    <w:rsid w:val="00E72D29"/>
    <w:rsid w:val="00E743F7"/>
    <w:rsid w:val="00E7446D"/>
    <w:rsid w:val="00E7497E"/>
    <w:rsid w:val="00E74DE7"/>
    <w:rsid w:val="00E74FE7"/>
    <w:rsid w:val="00E76D46"/>
    <w:rsid w:val="00E76E32"/>
    <w:rsid w:val="00E772AD"/>
    <w:rsid w:val="00E77AC6"/>
    <w:rsid w:val="00E8026C"/>
    <w:rsid w:val="00E82846"/>
    <w:rsid w:val="00E839FA"/>
    <w:rsid w:val="00E83F13"/>
    <w:rsid w:val="00E84B6F"/>
    <w:rsid w:val="00E84FD4"/>
    <w:rsid w:val="00E850F3"/>
    <w:rsid w:val="00E852ED"/>
    <w:rsid w:val="00E85B52"/>
    <w:rsid w:val="00E86B31"/>
    <w:rsid w:val="00E870BE"/>
    <w:rsid w:val="00E876A4"/>
    <w:rsid w:val="00E91928"/>
    <w:rsid w:val="00E9195E"/>
    <w:rsid w:val="00E91A3E"/>
    <w:rsid w:val="00E92C20"/>
    <w:rsid w:val="00E936E1"/>
    <w:rsid w:val="00E94014"/>
    <w:rsid w:val="00E94703"/>
    <w:rsid w:val="00E9495D"/>
    <w:rsid w:val="00E94E7D"/>
    <w:rsid w:val="00E961A4"/>
    <w:rsid w:val="00E967ED"/>
    <w:rsid w:val="00E96820"/>
    <w:rsid w:val="00E97353"/>
    <w:rsid w:val="00E97638"/>
    <w:rsid w:val="00EA1E20"/>
    <w:rsid w:val="00EA22C3"/>
    <w:rsid w:val="00EA26F2"/>
    <w:rsid w:val="00EA2807"/>
    <w:rsid w:val="00EA30D3"/>
    <w:rsid w:val="00EA3A0C"/>
    <w:rsid w:val="00EA3C85"/>
    <w:rsid w:val="00EA4895"/>
    <w:rsid w:val="00EA5325"/>
    <w:rsid w:val="00EA6D84"/>
    <w:rsid w:val="00EA728B"/>
    <w:rsid w:val="00EA785D"/>
    <w:rsid w:val="00EB1C85"/>
    <w:rsid w:val="00EB26C0"/>
    <w:rsid w:val="00EB312D"/>
    <w:rsid w:val="00EB49AF"/>
    <w:rsid w:val="00EB4BA0"/>
    <w:rsid w:val="00EB57FA"/>
    <w:rsid w:val="00EB5A4E"/>
    <w:rsid w:val="00EB7AD9"/>
    <w:rsid w:val="00EB7F81"/>
    <w:rsid w:val="00EC0467"/>
    <w:rsid w:val="00EC0A03"/>
    <w:rsid w:val="00EC0DAF"/>
    <w:rsid w:val="00EC177A"/>
    <w:rsid w:val="00EC2956"/>
    <w:rsid w:val="00EC42E2"/>
    <w:rsid w:val="00EC5FDA"/>
    <w:rsid w:val="00EC6165"/>
    <w:rsid w:val="00EC6453"/>
    <w:rsid w:val="00EC66DE"/>
    <w:rsid w:val="00EC6722"/>
    <w:rsid w:val="00EC6D8B"/>
    <w:rsid w:val="00EC6FB8"/>
    <w:rsid w:val="00EC773A"/>
    <w:rsid w:val="00EC7AE6"/>
    <w:rsid w:val="00ED0316"/>
    <w:rsid w:val="00ED27B7"/>
    <w:rsid w:val="00ED315C"/>
    <w:rsid w:val="00ED32E0"/>
    <w:rsid w:val="00ED34E7"/>
    <w:rsid w:val="00ED38E8"/>
    <w:rsid w:val="00ED3948"/>
    <w:rsid w:val="00ED4088"/>
    <w:rsid w:val="00ED5079"/>
    <w:rsid w:val="00ED52EF"/>
    <w:rsid w:val="00ED598A"/>
    <w:rsid w:val="00ED5D8A"/>
    <w:rsid w:val="00ED6041"/>
    <w:rsid w:val="00ED6516"/>
    <w:rsid w:val="00ED7B57"/>
    <w:rsid w:val="00ED7DBD"/>
    <w:rsid w:val="00ED7DF3"/>
    <w:rsid w:val="00EE05FF"/>
    <w:rsid w:val="00EE0E34"/>
    <w:rsid w:val="00EE0E6A"/>
    <w:rsid w:val="00EE1446"/>
    <w:rsid w:val="00EE206D"/>
    <w:rsid w:val="00EE21CE"/>
    <w:rsid w:val="00EE2C7F"/>
    <w:rsid w:val="00EE2F83"/>
    <w:rsid w:val="00EE3AD6"/>
    <w:rsid w:val="00EE4EAC"/>
    <w:rsid w:val="00EE520C"/>
    <w:rsid w:val="00EE7EC1"/>
    <w:rsid w:val="00EE7FB8"/>
    <w:rsid w:val="00EF0899"/>
    <w:rsid w:val="00EF0906"/>
    <w:rsid w:val="00EF2D55"/>
    <w:rsid w:val="00EF42D3"/>
    <w:rsid w:val="00EF4365"/>
    <w:rsid w:val="00EF56D2"/>
    <w:rsid w:val="00EF597E"/>
    <w:rsid w:val="00EF6F54"/>
    <w:rsid w:val="00EF7CDB"/>
    <w:rsid w:val="00F0011A"/>
    <w:rsid w:val="00F007CE"/>
    <w:rsid w:val="00F015BB"/>
    <w:rsid w:val="00F01E8D"/>
    <w:rsid w:val="00F02A17"/>
    <w:rsid w:val="00F02DDB"/>
    <w:rsid w:val="00F0389D"/>
    <w:rsid w:val="00F03E1F"/>
    <w:rsid w:val="00F041C5"/>
    <w:rsid w:val="00F0483C"/>
    <w:rsid w:val="00F06875"/>
    <w:rsid w:val="00F0721C"/>
    <w:rsid w:val="00F10669"/>
    <w:rsid w:val="00F1084B"/>
    <w:rsid w:val="00F108BB"/>
    <w:rsid w:val="00F10B83"/>
    <w:rsid w:val="00F114FF"/>
    <w:rsid w:val="00F11DDC"/>
    <w:rsid w:val="00F126D6"/>
    <w:rsid w:val="00F12D63"/>
    <w:rsid w:val="00F1306E"/>
    <w:rsid w:val="00F13DE0"/>
    <w:rsid w:val="00F148F9"/>
    <w:rsid w:val="00F17F7D"/>
    <w:rsid w:val="00F2165B"/>
    <w:rsid w:val="00F21A93"/>
    <w:rsid w:val="00F22CBD"/>
    <w:rsid w:val="00F242A1"/>
    <w:rsid w:val="00F250E2"/>
    <w:rsid w:val="00F25446"/>
    <w:rsid w:val="00F2599F"/>
    <w:rsid w:val="00F265EB"/>
    <w:rsid w:val="00F27ED2"/>
    <w:rsid w:val="00F32A8A"/>
    <w:rsid w:val="00F331E7"/>
    <w:rsid w:val="00F34976"/>
    <w:rsid w:val="00F354C6"/>
    <w:rsid w:val="00F3698C"/>
    <w:rsid w:val="00F37464"/>
    <w:rsid w:val="00F40488"/>
    <w:rsid w:val="00F4085D"/>
    <w:rsid w:val="00F41D36"/>
    <w:rsid w:val="00F43B44"/>
    <w:rsid w:val="00F44142"/>
    <w:rsid w:val="00F44EC7"/>
    <w:rsid w:val="00F459F5"/>
    <w:rsid w:val="00F45A5D"/>
    <w:rsid w:val="00F46AA0"/>
    <w:rsid w:val="00F46ABE"/>
    <w:rsid w:val="00F4788F"/>
    <w:rsid w:val="00F50F85"/>
    <w:rsid w:val="00F51524"/>
    <w:rsid w:val="00F51992"/>
    <w:rsid w:val="00F52701"/>
    <w:rsid w:val="00F52AE5"/>
    <w:rsid w:val="00F532DF"/>
    <w:rsid w:val="00F5563B"/>
    <w:rsid w:val="00F56F7D"/>
    <w:rsid w:val="00F57D23"/>
    <w:rsid w:val="00F6010F"/>
    <w:rsid w:val="00F60A48"/>
    <w:rsid w:val="00F6128E"/>
    <w:rsid w:val="00F61506"/>
    <w:rsid w:val="00F61545"/>
    <w:rsid w:val="00F61810"/>
    <w:rsid w:val="00F61D46"/>
    <w:rsid w:val="00F62103"/>
    <w:rsid w:val="00F62839"/>
    <w:rsid w:val="00F62BA6"/>
    <w:rsid w:val="00F630AC"/>
    <w:rsid w:val="00F64331"/>
    <w:rsid w:val="00F645F6"/>
    <w:rsid w:val="00F64AD7"/>
    <w:rsid w:val="00F65518"/>
    <w:rsid w:val="00F65B6C"/>
    <w:rsid w:val="00F65F8E"/>
    <w:rsid w:val="00F67DB5"/>
    <w:rsid w:val="00F702F9"/>
    <w:rsid w:val="00F7031E"/>
    <w:rsid w:val="00F70BFD"/>
    <w:rsid w:val="00F7126E"/>
    <w:rsid w:val="00F71FE5"/>
    <w:rsid w:val="00F72366"/>
    <w:rsid w:val="00F72B55"/>
    <w:rsid w:val="00F73346"/>
    <w:rsid w:val="00F73993"/>
    <w:rsid w:val="00F75E90"/>
    <w:rsid w:val="00F80710"/>
    <w:rsid w:val="00F80B74"/>
    <w:rsid w:val="00F8149F"/>
    <w:rsid w:val="00F83537"/>
    <w:rsid w:val="00F83644"/>
    <w:rsid w:val="00F8387B"/>
    <w:rsid w:val="00F839B7"/>
    <w:rsid w:val="00F84AE7"/>
    <w:rsid w:val="00F85295"/>
    <w:rsid w:val="00F859FE"/>
    <w:rsid w:val="00F85E92"/>
    <w:rsid w:val="00F85EA0"/>
    <w:rsid w:val="00F86524"/>
    <w:rsid w:val="00F87AEA"/>
    <w:rsid w:val="00F908E5"/>
    <w:rsid w:val="00F90AF0"/>
    <w:rsid w:val="00F91FF0"/>
    <w:rsid w:val="00F92B3F"/>
    <w:rsid w:val="00F936AF"/>
    <w:rsid w:val="00F93C10"/>
    <w:rsid w:val="00F93FCE"/>
    <w:rsid w:val="00F9409F"/>
    <w:rsid w:val="00F948B0"/>
    <w:rsid w:val="00F9520A"/>
    <w:rsid w:val="00F96173"/>
    <w:rsid w:val="00F96BCD"/>
    <w:rsid w:val="00F97923"/>
    <w:rsid w:val="00F97D7A"/>
    <w:rsid w:val="00FA011B"/>
    <w:rsid w:val="00FA0CAB"/>
    <w:rsid w:val="00FA135E"/>
    <w:rsid w:val="00FA2ACE"/>
    <w:rsid w:val="00FA37DA"/>
    <w:rsid w:val="00FA3936"/>
    <w:rsid w:val="00FA3FA1"/>
    <w:rsid w:val="00FA530D"/>
    <w:rsid w:val="00FB005A"/>
    <w:rsid w:val="00FB044E"/>
    <w:rsid w:val="00FB0455"/>
    <w:rsid w:val="00FB072C"/>
    <w:rsid w:val="00FB0BA7"/>
    <w:rsid w:val="00FB1BFC"/>
    <w:rsid w:val="00FB1FCF"/>
    <w:rsid w:val="00FB2702"/>
    <w:rsid w:val="00FB3612"/>
    <w:rsid w:val="00FB3685"/>
    <w:rsid w:val="00FB3962"/>
    <w:rsid w:val="00FB3A42"/>
    <w:rsid w:val="00FB3E65"/>
    <w:rsid w:val="00FB4110"/>
    <w:rsid w:val="00FB5A32"/>
    <w:rsid w:val="00FB6F65"/>
    <w:rsid w:val="00FB7434"/>
    <w:rsid w:val="00FC0B94"/>
    <w:rsid w:val="00FC1316"/>
    <w:rsid w:val="00FC3AC0"/>
    <w:rsid w:val="00FC4405"/>
    <w:rsid w:val="00FC44FC"/>
    <w:rsid w:val="00FC54D8"/>
    <w:rsid w:val="00FC57AF"/>
    <w:rsid w:val="00FC6E5A"/>
    <w:rsid w:val="00FC7C26"/>
    <w:rsid w:val="00FD09C4"/>
    <w:rsid w:val="00FD1963"/>
    <w:rsid w:val="00FD3687"/>
    <w:rsid w:val="00FD4B8D"/>
    <w:rsid w:val="00FD5D92"/>
    <w:rsid w:val="00FD7DE6"/>
    <w:rsid w:val="00FE0988"/>
    <w:rsid w:val="00FE1F5E"/>
    <w:rsid w:val="00FE20FD"/>
    <w:rsid w:val="00FE3360"/>
    <w:rsid w:val="00FE3E09"/>
    <w:rsid w:val="00FE4431"/>
    <w:rsid w:val="00FE4A9C"/>
    <w:rsid w:val="00FE4B68"/>
    <w:rsid w:val="00FE5B47"/>
    <w:rsid w:val="00FE60A1"/>
    <w:rsid w:val="00FE691E"/>
    <w:rsid w:val="00FE71CF"/>
    <w:rsid w:val="00FE725B"/>
    <w:rsid w:val="00FE789F"/>
    <w:rsid w:val="00FE78FF"/>
    <w:rsid w:val="00FF063C"/>
    <w:rsid w:val="00FF0774"/>
    <w:rsid w:val="00FF1FB1"/>
    <w:rsid w:val="00FF22D0"/>
    <w:rsid w:val="00FF29AF"/>
    <w:rsid w:val="00FF3CE1"/>
    <w:rsid w:val="00FF3ED6"/>
    <w:rsid w:val="00FF4CCC"/>
    <w:rsid w:val="00FF5DEE"/>
    <w:rsid w:val="00FF63BB"/>
    <w:rsid w:val="045C3496"/>
    <w:rsid w:val="05EBB83E"/>
    <w:rsid w:val="0AAB75F8"/>
    <w:rsid w:val="1049AB54"/>
    <w:rsid w:val="1D163C7F"/>
    <w:rsid w:val="1D8F3A3F"/>
    <w:rsid w:val="26183710"/>
    <w:rsid w:val="29D5B0EE"/>
    <w:rsid w:val="2BAF4387"/>
    <w:rsid w:val="376D18EB"/>
    <w:rsid w:val="38E7A931"/>
    <w:rsid w:val="3930730E"/>
    <w:rsid w:val="3AA91B57"/>
    <w:rsid w:val="3E8EE76B"/>
    <w:rsid w:val="4374B8DD"/>
    <w:rsid w:val="526C1629"/>
    <w:rsid w:val="536A888E"/>
    <w:rsid w:val="5A4C9FCF"/>
    <w:rsid w:val="5DCF2832"/>
    <w:rsid w:val="648BB234"/>
    <w:rsid w:val="68BF90EA"/>
    <w:rsid w:val="770FF12F"/>
    <w:rsid w:val="787C0069"/>
    <w:rsid w:val="7A5FB541"/>
    <w:rsid w:val="7D57BE41"/>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63FA370"/>
  <w15:chartTrackingRefBased/>
  <w15:docId w15:val="{A2F59A8C-2ABE-462E-B033-51C8089916C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rsid w:val="00E51BD8"/>
    <w:rPr>
      <w:rFonts w:ascii="Source Sans Pro" w:hAnsi="Source Sans Pro"/>
      <w:color w:val="142E41" w:themeColor="text1"/>
    </w:rPr>
  </w:style>
  <w:style w:type="paragraph" w:styleId="Heading1">
    <w:name w:val="heading 1"/>
    <w:next w:val="ARTDocument-Bodytext"/>
    <w:link w:val="Heading1Char"/>
    <w:uiPriority w:val="9"/>
    <w:qFormat/>
    <w:rsid w:val="00362DCA"/>
    <w:pPr>
      <w:pageBreakBefore/>
      <w:tabs>
        <w:tab w:val="num" w:pos="288"/>
      </w:tabs>
      <w:suppressAutoHyphens/>
      <w:spacing w:after="300" w:line="240" w:lineRule="auto"/>
      <w:ind w:left="576" w:hanging="576"/>
      <w:outlineLvl w:val="0"/>
    </w:pPr>
    <w:rPr>
      <w:rFonts w:ascii="Source Sans Pro Black" w:hAnsi="Source Sans Pro Black" w:cs="Arial"/>
      <w:b/>
      <w:color w:val="004E7D" w:themeColor="text2"/>
      <w:sz w:val="64"/>
      <w:szCs w:val="56"/>
    </w:rPr>
  </w:style>
  <w:style w:type="paragraph" w:styleId="Heading2">
    <w:name w:val="heading 2"/>
    <w:basedOn w:val="Heading1"/>
    <w:next w:val="ARTDocument-Bodytext"/>
    <w:link w:val="Heading2Char"/>
    <w:uiPriority w:val="9"/>
    <w:unhideWhenUsed/>
    <w:qFormat/>
    <w:rsid w:val="00362DCA"/>
    <w:pPr>
      <w:keepNext/>
      <w:keepLines/>
      <w:pageBreakBefore w:val="0"/>
      <w:spacing w:before="400" w:after="200"/>
      <w:ind w:left="792" w:hanging="792"/>
      <w:outlineLvl w:val="1"/>
    </w:pPr>
    <w:rPr>
      <w:rFonts w:ascii="Source Sans Pro SemiBold" w:eastAsiaTheme="majorEastAsia" w:hAnsi="Source Sans Pro SemiBold" w:cstheme="majorBidi"/>
      <w:color w:val="7CA82B" w:themeColor="accent1"/>
      <w:sz w:val="56"/>
      <w:szCs w:val="26"/>
    </w:rPr>
  </w:style>
  <w:style w:type="paragraph" w:styleId="Heading3">
    <w:name w:val="heading 3"/>
    <w:basedOn w:val="Heading2"/>
    <w:next w:val="ARTDocument-Bodytext"/>
    <w:link w:val="Heading3Char"/>
    <w:uiPriority w:val="9"/>
    <w:unhideWhenUsed/>
    <w:qFormat/>
    <w:rsid w:val="000B58AE"/>
    <w:pPr>
      <w:ind w:left="1008" w:hanging="1008"/>
      <w:outlineLvl w:val="2"/>
    </w:pPr>
    <w:rPr>
      <w:rFonts w:ascii="Source Sans Pro" w:hAnsi="Source Sans Pro"/>
      <w:caps/>
      <w:color w:val="004E7D" w:themeColor="text2"/>
      <w:sz w:val="40"/>
      <w:szCs w:val="24"/>
    </w:rPr>
  </w:style>
  <w:style w:type="paragraph" w:styleId="Heading4">
    <w:name w:val="heading 4"/>
    <w:basedOn w:val="Heading3"/>
    <w:next w:val="ARTDocument-Bodytext"/>
    <w:link w:val="Heading4Char"/>
    <w:uiPriority w:val="9"/>
    <w:unhideWhenUsed/>
    <w:qFormat/>
    <w:rsid w:val="000B58AE"/>
    <w:pPr>
      <w:outlineLvl w:val="3"/>
    </w:pPr>
    <w:rPr>
      <w:iCs/>
      <w:caps w:val="0"/>
      <w:color w:val="7CA82B" w:themeColor="accent1"/>
    </w:rPr>
  </w:style>
  <w:style w:type="paragraph" w:styleId="Heading5">
    <w:name w:val="heading 5"/>
    <w:basedOn w:val="Heading4"/>
    <w:next w:val="ARTDocument-Bodytext"/>
    <w:link w:val="Heading5Char"/>
    <w:uiPriority w:val="9"/>
    <w:unhideWhenUsed/>
    <w:qFormat/>
    <w:rsid w:val="000B58AE"/>
    <w:pPr>
      <w:ind w:left="1224" w:hanging="1224"/>
      <w:outlineLvl w:val="4"/>
    </w:pPr>
    <w:rPr>
      <w:caps/>
      <w:color w:val="004E7D" w:themeColor="text2"/>
      <w:sz w:val="32"/>
    </w:rPr>
  </w:style>
  <w:style w:type="paragraph" w:styleId="Heading6">
    <w:name w:val="heading 6"/>
    <w:basedOn w:val="ARTDocument-Bodytext"/>
    <w:next w:val="ARTDocument-Bodytext"/>
    <w:link w:val="Heading6Char"/>
    <w:uiPriority w:val="9"/>
    <w:unhideWhenUsed/>
    <w:qFormat/>
    <w:rsid w:val="00431C4F"/>
    <w:pPr>
      <w:pageBreakBefore/>
      <w:numPr>
        <w:ilvl w:val="5"/>
        <w:numId w:val="37"/>
      </w:numPr>
      <w:suppressAutoHyphens/>
      <w:spacing w:before="200" w:after="400" w:line="240" w:lineRule="auto"/>
      <w:outlineLvl w:val="5"/>
    </w:pPr>
    <w:rPr>
      <w:rFonts w:ascii="Source Sans Pro Black" w:hAnsi="Source Sans Pro Black" w:cs="Times New Roman"/>
      <w:color w:val="004E7D" w:themeColor="text2"/>
      <w:sz w:val="64"/>
      <w14:scene3d>
        <w14:camera w14:prst="orthographicFront"/>
        <w14:lightRig w14:rig="threePt" w14:dir="t">
          <w14:rot w14:lat="0" w14:lon="0" w14:rev="0"/>
        </w14:lightRig>
      </w14:scene3d>
    </w:rPr>
  </w:style>
  <w:style w:type="paragraph" w:styleId="Heading7">
    <w:name w:val="heading 7"/>
    <w:basedOn w:val="Heading6"/>
    <w:next w:val="ARTDocument-Bodytext"/>
    <w:link w:val="Heading7Char"/>
    <w:uiPriority w:val="9"/>
    <w:unhideWhenUsed/>
    <w:qFormat/>
    <w:rsid w:val="00E4478B"/>
    <w:pPr>
      <w:pageBreakBefore w:val="0"/>
      <w:numPr>
        <w:ilvl w:val="0"/>
        <w:numId w:val="0"/>
      </w:numPr>
      <w:spacing w:before="400" w:after="200"/>
      <w:ind w:left="792" w:hanging="792"/>
      <w:outlineLvl w:val="6"/>
    </w:pPr>
    <w:rPr>
      <w:rFonts w:ascii="Source Sans Pro SemiBold" w:hAnsi="Source Sans Pro SemiBold"/>
      <w:b/>
      <w:iCs/>
      <w:color w:val="7CA82B" w:themeColor="accent1"/>
      <w:sz w:val="56"/>
    </w:rPr>
  </w:style>
  <w:style w:type="paragraph" w:styleId="Heading8">
    <w:name w:val="heading 8"/>
    <w:basedOn w:val="Heading7"/>
    <w:next w:val="ARTDocument-Bodytext"/>
    <w:link w:val="Heading8Char"/>
    <w:uiPriority w:val="9"/>
    <w:unhideWhenUsed/>
    <w:qFormat/>
    <w:rsid w:val="00E4478B"/>
    <w:pPr>
      <w:ind w:left="1037" w:hanging="1037"/>
      <w:outlineLvl w:val="7"/>
    </w:pPr>
    <w:rPr>
      <w:rFonts w:ascii="Source Sans Pro" w:hAnsi="Source Sans Pro"/>
      <w:caps/>
      <w:color w:val="004E7D" w:themeColor="text2"/>
      <w:sz w:val="40"/>
      <w:szCs w:val="21"/>
    </w:rPr>
  </w:style>
  <w:style w:type="paragraph" w:styleId="Heading9">
    <w:name w:val="heading 9"/>
    <w:basedOn w:val="Heading8"/>
    <w:next w:val="ARTDocument-Bodytext"/>
    <w:link w:val="Heading9Char"/>
    <w:uiPriority w:val="9"/>
    <w:unhideWhenUsed/>
    <w:qFormat/>
    <w:rsid w:val="00E4478B"/>
    <w:pPr>
      <w:outlineLvl w:val="8"/>
    </w:pPr>
    <w:rPr>
      <w:iCs w:val="0"/>
      <w:caps w:val="0"/>
      <w:color w:val="7CA82B" w:themeColor="accent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ART2Insidecover-Officeaddress">
    <w:name w:val="ART 2. Inside cover - Office address"/>
    <w:basedOn w:val="ARTDocument-Bodytext"/>
    <w:qFormat/>
    <w:rsid w:val="00B93426"/>
    <w:pPr>
      <w:spacing w:after="0" w:line="288" w:lineRule="auto"/>
    </w:pPr>
  </w:style>
  <w:style w:type="paragraph" w:styleId="Footer">
    <w:name w:val="footer"/>
    <w:basedOn w:val="Normal"/>
    <w:link w:val="FooterChar"/>
    <w:uiPriority w:val="99"/>
    <w:unhideWhenUsed/>
    <w:rsid w:val="00E97353"/>
    <w:pPr>
      <w:tabs>
        <w:tab w:val="center" w:pos="4680"/>
        <w:tab w:val="right" w:pos="9360"/>
      </w:tabs>
      <w:spacing w:after="0" w:line="240" w:lineRule="auto"/>
    </w:pPr>
  </w:style>
  <w:style w:type="character" w:customStyle="1" w:styleId="FooterChar">
    <w:name w:val="Footer Char"/>
    <w:basedOn w:val="DefaultParagraphFont"/>
    <w:link w:val="Footer"/>
    <w:uiPriority w:val="99"/>
    <w:rsid w:val="00E97353"/>
  </w:style>
  <w:style w:type="character" w:customStyle="1" w:styleId="ACRDocument-website">
    <w:name w:val="ACR Document - website"/>
    <w:basedOn w:val="DefaultParagraphFont"/>
    <w:uiPriority w:val="1"/>
    <w:qFormat/>
    <w:rsid w:val="005F67D7"/>
    <w:rPr>
      <w:rFonts w:ascii="Source Sans Pro" w:hAnsi="Source Sans Pro"/>
      <w:color w:val="7CA82B" w:themeColor="accent1"/>
      <w:sz w:val="18"/>
      <w:u w:val="single"/>
    </w:rPr>
  </w:style>
  <w:style w:type="table" w:styleId="TableGrid">
    <w:name w:val="Table Grid"/>
    <w:aliases w:val="ACR table vertical"/>
    <w:basedOn w:val="TableNormal"/>
    <w:uiPriority w:val="39"/>
    <w:rsid w:val="00D53F4D"/>
    <w:pPr>
      <w:spacing w:before="100" w:after="100" w:line="264" w:lineRule="auto"/>
      <w:ind w:left="43" w:right="43"/>
    </w:pPr>
    <w:rPr>
      <w:rFonts w:ascii="Source Sans Pro" w:hAnsi="Source Sans Pro"/>
    </w:rPr>
    <w:tblPr>
      <w:tblStyleRowBandSize w:val="1"/>
      <w:tblStyleColBandSize w:val="1"/>
      <w:tblBorders>
        <w:top w:val="single" w:sz="24" w:space="0" w:color="FFFFFF" w:themeColor="background1"/>
        <w:left w:val="single" w:sz="24" w:space="0" w:color="FFFFFF" w:themeColor="background1"/>
        <w:bottom w:val="single" w:sz="24" w:space="0" w:color="FFFFFF" w:themeColor="background1"/>
        <w:right w:val="single" w:sz="24" w:space="0" w:color="FFFFFF" w:themeColor="background1"/>
        <w:insideH w:val="single" w:sz="24" w:space="0" w:color="FFFFFF" w:themeColor="background1"/>
        <w:insideV w:val="single" w:sz="24" w:space="0" w:color="FFFFFF" w:themeColor="background1"/>
      </w:tblBorders>
    </w:tblPr>
    <w:tcPr>
      <w:shd w:val="clear" w:color="auto" w:fill="auto"/>
    </w:tcPr>
    <w:tblStylePr w:type="firstRow">
      <w:pPr>
        <w:jc w:val="center"/>
      </w:pPr>
      <w:tblPr/>
      <w:tcPr>
        <w:shd w:val="clear" w:color="auto" w:fill="7CA82B" w:themeFill="accent1"/>
      </w:tcPr>
    </w:tblStylePr>
    <w:tblStylePr w:type="band1Horz">
      <w:tblPr/>
      <w:tcPr>
        <w:shd w:val="clear" w:color="auto" w:fill="F0EDED" w:themeFill="background2"/>
      </w:tcPr>
    </w:tblStylePr>
    <w:tblStylePr w:type="band2Horz">
      <w:tblPr/>
      <w:tcPr>
        <w:shd w:val="clear" w:color="auto" w:fill="F0EDED" w:themeFill="background2"/>
      </w:tcPr>
    </w:tblStylePr>
  </w:style>
  <w:style w:type="paragraph" w:customStyle="1" w:styleId="ARTDocument-Tabledetail">
    <w:name w:val="ART Document - Table detail"/>
    <w:basedOn w:val="ARTDocument-Bodytext"/>
    <w:qFormat/>
    <w:rsid w:val="00741DA8"/>
    <w:pPr>
      <w:spacing w:before="100" w:after="100" w:line="264" w:lineRule="auto"/>
      <w:ind w:left="43" w:right="43"/>
    </w:pPr>
    <w:rPr>
      <w:szCs w:val="24"/>
    </w:rPr>
  </w:style>
  <w:style w:type="paragraph" w:styleId="FootnoteText">
    <w:name w:val="footnote text"/>
    <w:basedOn w:val="Normal"/>
    <w:link w:val="FootnoteTextChar"/>
    <w:uiPriority w:val="99"/>
    <w:semiHidden/>
    <w:unhideWhenUsed/>
    <w:rsid w:val="001973FB"/>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1973FB"/>
    <w:rPr>
      <w:sz w:val="20"/>
      <w:szCs w:val="20"/>
    </w:rPr>
  </w:style>
  <w:style w:type="character" w:styleId="FootnoteReference">
    <w:name w:val="footnote reference"/>
    <w:basedOn w:val="DefaultParagraphFont"/>
    <w:uiPriority w:val="99"/>
    <w:semiHidden/>
    <w:unhideWhenUsed/>
    <w:rsid w:val="00883D1B"/>
    <w:rPr>
      <w:rFonts w:ascii="Source Sans Pro" w:hAnsi="Source Sans Pro"/>
      <w:b/>
      <w:color w:val="7CA82B" w:themeColor="accent1"/>
      <w:vertAlign w:val="superscript"/>
    </w:rPr>
  </w:style>
  <w:style w:type="character" w:styleId="PlaceholderText">
    <w:name w:val="Placeholder Text"/>
    <w:basedOn w:val="DefaultParagraphFont"/>
    <w:uiPriority w:val="99"/>
    <w:semiHidden/>
    <w:rsid w:val="000B20E8"/>
    <w:rPr>
      <w:color w:val="808080"/>
    </w:rPr>
  </w:style>
  <w:style w:type="paragraph" w:customStyle="1" w:styleId="ART1Coverpage-Reportprimarytitle">
    <w:name w:val="ART 1. Cover page - Report primary title"/>
    <w:basedOn w:val="ARTDocument-Bodytext"/>
    <w:qFormat/>
    <w:rsid w:val="00B80E9D"/>
    <w:pPr>
      <w:suppressAutoHyphens/>
      <w:spacing w:after="300"/>
    </w:pPr>
    <w:rPr>
      <w:caps/>
      <w:color w:val="7CA82B" w:themeColor="accent1"/>
      <w:sz w:val="56"/>
      <w:szCs w:val="56"/>
    </w:rPr>
  </w:style>
  <w:style w:type="paragraph" w:customStyle="1" w:styleId="ARTDocument-Bodytext">
    <w:name w:val="ART Document - Body text"/>
    <w:basedOn w:val="Normal"/>
    <w:link w:val="ARTDocument-BodytextChar"/>
    <w:qFormat/>
    <w:rsid w:val="005F67D7"/>
    <w:pPr>
      <w:spacing w:after="200"/>
    </w:pPr>
    <w:rPr>
      <w:rFonts w:cs="Arial"/>
    </w:rPr>
  </w:style>
  <w:style w:type="paragraph" w:customStyle="1" w:styleId="ART1Coverpage-Reportsecondarytitle">
    <w:name w:val="ART 1. Cover page - Report secondary title"/>
    <w:basedOn w:val="ARTDocument-Bodytext"/>
    <w:qFormat/>
    <w:rsid w:val="00B80E9D"/>
    <w:pPr>
      <w:suppressAutoHyphens/>
    </w:pPr>
    <w:rPr>
      <w:caps/>
      <w:color w:val="004E7D" w:themeColor="text2"/>
      <w:sz w:val="40"/>
      <w:szCs w:val="40"/>
    </w:rPr>
  </w:style>
  <w:style w:type="paragraph" w:customStyle="1" w:styleId="ART1Coverpage-Reportversion">
    <w:name w:val="ART 1. Cover page - Report version"/>
    <w:basedOn w:val="ARTDocument-Bodytext"/>
    <w:qFormat/>
    <w:rsid w:val="00A25C61"/>
    <w:rPr>
      <w:caps/>
      <w:sz w:val="30"/>
      <w:szCs w:val="30"/>
    </w:rPr>
  </w:style>
  <w:style w:type="paragraph" w:customStyle="1" w:styleId="ART1Coverpage-Reportdate">
    <w:name w:val="ART 1. Cover page - Report date"/>
    <w:basedOn w:val="ARTDocument-Bodytext"/>
    <w:qFormat/>
    <w:rsid w:val="00B80E9D"/>
    <w:rPr>
      <w:sz w:val="30"/>
      <w:szCs w:val="30"/>
    </w:rPr>
  </w:style>
  <w:style w:type="paragraph" w:customStyle="1" w:styleId="ARTDocument-Tableheaderhorizontal">
    <w:name w:val="ART Document - Table header horizontal"/>
    <w:basedOn w:val="ARTDocument-Bodytext"/>
    <w:qFormat/>
    <w:rsid w:val="00E51BD8"/>
    <w:pPr>
      <w:spacing w:before="100" w:after="100" w:line="264" w:lineRule="auto"/>
      <w:ind w:left="43" w:right="43"/>
      <w:jc w:val="right"/>
    </w:pPr>
    <w:rPr>
      <w:b/>
      <w:caps/>
      <w:color w:val="FFFFFF" w:themeColor="background1"/>
      <w:szCs w:val="24"/>
    </w:rPr>
  </w:style>
  <w:style w:type="paragraph" w:customStyle="1" w:styleId="ART2Insidecover-Primarytitle">
    <w:name w:val="ART 2. Inside cover - Primary title"/>
    <w:basedOn w:val="ARTDocument-Bodytext"/>
    <w:qFormat/>
    <w:rsid w:val="00B80E9D"/>
    <w:pPr>
      <w:suppressAutoHyphens/>
      <w:spacing w:line="288" w:lineRule="auto"/>
    </w:pPr>
    <w:rPr>
      <w:caps/>
      <w:color w:val="7CA82B" w:themeColor="accent1"/>
      <w:sz w:val="34"/>
      <w:szCs w:val="34"/>
    </w:rPr>
  </w:style>
  <w:style w:type="paragraph" w:customStyle="1" w:styleId="ART2Insidecover-Secondarytitle">
    <w:name w:val="ART 2. Inside cover - Secondary title"/>
    <w:basedOn w:val="ARTDocument-Bodytext"/>
    <w:qFormat/>
    <w:rsid w:val="00B80E9D"/>
    <w:pPr>
      <w:suppressAutoHyphens/>
      <w:spacing w:after="60" w:line="288" w:lineRule="auto"/>
    </w:pPr>
    <w:rPr>
      <w:caps/>
      <w:color w:val="004E7D" w:themeColor="text2"/>
      <w:sz w:val="30"/>
      <w:szCs w:val="30"/>
    </w:rPr>
  </w:style>
  <w:style w:type="paragraph" w:customStyle="1" w:styleId="ART2Insidecover-Version">
    <w:name w:val="ART 2. Inside cover - Version"/>
    <w:basedOn w:val="ARTDocument-Bodytext"/>
    <w:qFormat/>
    <w:rsid w:val="007A5F14"/>
    <w:pPr>
      <w:spacing w:after="0" w:line="360" w:lineRule="auto"/>
    </w:pPr>
    <w:rPr>
      <w:caps/>
    </w:rPr>
  </w:style>
  <w:style w:type="paragraph" w:customStyle="1" w:styleId="ART2Insidecover-Date">
    <w:name w:val="ART 2. Inside cover - Date"/>
    <w:basedOn w:val="ARTDocument-Bodytext"/>
    <w:qFormat/>
    <w:rsid w:val="005771D6"/>
    <w:pPr>
      <w:spacing w:after="0" w:line="360" w:lineRule="auto"/>
    </w:pPr>
  </w:style>
  <w:style w:type="paragraph" w:customStyle="1" w:styleId="ART2Insidecover-Officelocation">
    <w:name w:val="ART 2. Inside cover - Office location"/>
    <w:basedOn w:val="ARTDocument-Bodytext"/>
    <w:qFormat/>
    <w:rsid w:val="00CC2824"/>
    <w:pPr>
      <w:spacing w:after="0"/>
    </w:pPr>
    <w:rPr>
      <w:b/>
      <w:caps/>
      <w:sz w:val="20"/>
      <w:szCs w:val="20"/>
    </w:rPr>
  </w:style>
  <w:style w:type="paragraph" w:customStyle="1" w:styleId="ART2Insidecover-copyrightlanguage">
    <w:name w:val="ART 2. Inside cover - copyright language"/>
    <w:basedOn w:val="ARTDocument-Bodytext"/>
    <w:qFormat/>
    <w:rsid w:val="005771D6"/>
    <w:pPr>
      <w:spacing w:line="288" w:lineRule="auto"/>
    </w:pPr>
    <w:rPr>
      <w:sz w:val="18"/>
      <w:szCs w:val="18"/>
    </w:rPr>
  </w:style>
  <w:style w:type="paragraph" w:customStyle="1" w:styleId="ARTDocument-Bodytextrelaxed">
    <w:name w:val="ART Document - Body text relaxed"/>
    <w:basedOn w:val="ARTDocument-Bodytext"/>
    <w:qFormat/>
    <w:rsid w:val="00D24C81"/>
    <w:pPr>
      <w:spacing w:line="360" w:lineRule="auto"/>
    </w:pPr>
  </w:style>
  <w:style w:type="paragraph" w:customStyle="1" w:styleId="ART4Acknowledgements-Contributortext">
    <w:name w:val="ART 4. Acknowledgements - Contributor text"/>
    <w:basedOn w:val="ARTDocument-Bodytext"/>
    <w:qFormat/>
    <w:rsid w:val="0044742B"/>
    <w:pPr>
      <w:spacing w:before="100" w:after="100" w:line="240" w:lineRule="auto"/>
      <w:jc w:val="center"/>
    </w:pPr>
    <w:rPr>
      <w:sz w:val="24"/>
      <w:szCs w:val="24"/>
    </w:rPr>
  </w:style>
  <w:style w:type="paragraph" w:customStyle="1" w:styleId="ART4Acknowledgements-Contributorname">
    <w:name w:val="ART 4. Acknowledgements - Contributor name"/>
    <w:basedOn w:val="ARTDocument-Bodytext"/>
    <w:qFormat/>
    <w:rsid w:val="00ED38E8"/>
    <w:pPr>
      <w:suppressAutoHyphens/>
      <w:spacing w:before="100" w:after="100" w:line="240" w:lineRule="auto"/>
      <w:jc w:val="center"/>
    </w:pPr>
    <w:rPr>
      <w:color w:val="142E42" w:themeColor="accent3"/>
      <w:sz w:val="24"/>
      <w:szCs w:val="24"/>
    </w:rPr>
  </w:style>
  <w:style w:type="paragraph" w:customStyle="1" w:styleId="ART3Header-Primarytitle">
    <w:name w:val="ART 3. Header - Primary title"/>
    <w:basedOn w:val="ARTDocument-Bodytext"/>
    <w:next w:val="ART3Header-Secondarytitle"/>
    <w:qFormat/>
    <w:rsid w:val="00105534"/>
    <w:pPr>
      <w:tabs>
        <w:tab w:val="center" w:pos="4680"/>
        <w:tab w:val="right" w:pos="9360"/>
      </w:tabs>
      <w:suppressAutoHyphens/>
      <w:spacing w:after="0" w:line="240" w:lineRule="auto"/>
      <w:ind w:right="1440"/>
    </w:pPr>
    <w:rPr>
      <w:caps/>
      <w:color w:val="7CA82B" w:themeColor="accent1"/>
      <w:sz w:val="26"/>
      <w:szCs w:val="26"/>
    </w:rPr>
  </w:style>
  <w:style w:type="paragraph" w:customStyle="1" w:styleId="ART3Header-Secondarytitle">
    <w:name w:val="ART 3. Header - Secondary title"/>
    <w:basedOn w:val="ARTDocument-Bodytext"/>
    <w:next w:val="ART3Header-Version"/>
    <w:qFormat/>
    <w:rsid w:val="00FD1963"/>
    <w:pPr>
      <w:suppressAutoHyphens/>
      <w:spacing w:after="0" w:line="240" w:lineRule="auto"/>
      <w:ind w:right="1440"/>
    </w:pPr>
    <w:rPr>
      <w:caps/>
      <w:sz w:val="20"/>
      <w:szCs w:val="20"/>
    </w:rPr>
  </w:style>
  <w:style w:type="paragraph" w:customStyle="1" w:styleId="ART3Header-Version">
    <w:name w:val="ART 3. Header - Version"/>
    <w:basedOn w:val="Normal"/>
    <w:qFormat/>
    <w:rsid w:val="00633082"/>
    <w:pPr>
      <w:spacing w:after="0" w:line="240" w:lineRule="auto"/>
    </w:pPr>
    <w:rPr>
      <w:rFonts w:ascii="Arial" w:hAnsi="Arial" w:cs="Arial"/>
      <w:sz w:val="20"/>
      <w:szCs w:val="20"/>
    </w:rPr>
  </w:style>
  <w:style w:type="paragraph" w:customStyle="1" w:styleId="ART3Footer-DatePage">
    <w:name w:val="ART 3. Footer - Date &amp; Page #"/>
    <w:basedOn w:val="ARTDocument-Bodytext"/>
    <w:qFormat/>
    <w:rsid w:val="00633082"/>
    <w:rPr>
      <w:color w:val="142E42" w:themeColor="accent3"/>
      <w:sz w:val="18"/>
      <w:szCs w:val="18"/>
    </w:rPr>
  </w:style>
  <w:style w:type="paragraph" w:customStyle="1" w:styleId="ARTDocument-Tableheadervertical">
    <w:name w:val="ART Document - Table header vertical"/>
    <w:basedOn w:val="ARTDocument-Tableheaderhorizontal"/>
    <w:qFormat/>
    <w:rsid w:val="00E10E4A"/>
    <w:pPr>
      <w:jc w:val="center"/>
    </w:pPr>
    <w:rPr>
      <w:rFonts w:cs="Times New Roman (Body CS)"/>
      <w:sz w:val="20"/>
    </w:rPr>
  </w:style>
  <w:style w:type="paragraph" w:customStyle="1" w:styleId="ARTDocument-AcronymDefinitionname">
    <w:name w:val="ART Document - Acronym &amp; Definition name"/>
    <w:basedOn w:val="ARTDocument-Bodytext"/>
    <w:qFormat/>
    <w:rsid w:val="00925A46"/>
    <w:pPr>
      <w:spacing w:after="100" w:line="288" w:lineRule="auto"/>
    </w:pPr>
    <w:rPr>
      <w:color w:val="7CA82B" w:themeColor="accent1"/>
    </w:rPr>
  </w:style>
  <w:style w:type="paragraph" w:customStyle="1" w:styleId="ARTDocument-AcronymDefinitiondetail">
    <w:name w:val="ART Document - Acronym &amp; Definition detail"/>
    <w:basedOn w:val="ARTDocument-Bodytext"/>
    <w:qFormat/>
    <w:rsid w:val="00FE4A9C"/>
    <w:pPr>
      <w:spacing w:line="288" w:lineRule="auto"/>
    </w:pPr>
    <w:rPr>
      <w:szCs w:val="24"/>
    </w:rPr>
  </w:style>
  <w:style w:type="paragraph" w:customStyle="1" w:styleId="ART5TOC-Sectiontitle">
    <w:name w:val="ART 5. TOC - Section title"/>
    <w:basedOn w:val="TOC1"/>
    <w:next w:val="ART5TOC-Sectiontitlelevel1"/>
    <w:rsid w:val="00323FC5"/>
  </w:style>
  <w:style w:type="paragraph" w:customStyle="1" w:styleId="ART5TOC-Sectiontitlelevel1">
    <w:name w:val="ART 5. TOC - Section title level 1"/>
    <w:basedOn w:val="TOC2"/>
    <w:qFormat/>
    <w:rsid w:val="006324B1"/>
  </w:style>
  <w:style w:type="paragraph" w:customStyle="1" w:styleId="ARTDocument-Footnotenumberinbodytext">
    <w:name w:val="ART Document - Footnote number in body text"/>
    <w:basedOn w:val="ARTDocument-Bodytext"/>
    <w:link w:val="ARTDocument-FootnotenumberinbodytextChar"/>
    <w:qFormat/>
    <w:rsid w:val="006A5D7D"/>
    <w:rPr>
      <w:b/>
      <w:noProof/>
      <w:color w:val="7CA82B" w:themeColor="accent1"/>
      <w:vertAlign w:val="superscript"/>
    </w:rPr>
  </w:style>
  <w:style w:type="character" w:customStyle="1" w:styleId="ARTDocument-BodytextChar">
    <w:name w:val="ART Document - Body text Char"/>
    <w:basedOn w:val="DefaultParagraphFont"/>
    <w:link w:val="ARTDocument-Bodytext"/>
    <w:rsid w:val="005F67D7"/>
    <w:rPr>
      <w:rFonts w:ascii="Source Sans Pro" w:hAnsi="Source Sans Pro" w:cs="Arial"/>
      <w:color w:val="142E41" w:themeColor="text1"/>
    </w:rPr>
  </w:style>
  <w:style w:type="character" w:customStyle="1" w:styleId="ARTDocument-FootnotenumberinbodytextChar">
    <w:name w:val="ART Document - Footnote number in body text Char"/>
    <w:basedOn w:val="ARTDocument-BodytextChar"/>
    <w:link w:val="ARTDocument-Footnotenumberinbodytext"/>
    <w:rsid w:val="006A5D7D"/>
    <w:rPr>
      <w:rFonts w:ascii="Arial" w:hAnsi="Arial" w:cs="Arial"/>
      <w:b/>
      <w:noProof/>
      <w:color w:val="7CA82B" w:themeColor="accent1"/>
      <w:vertAlign w:val="superscript"/>
    </w:rPr>
  </w:style>
  <w:style w:type="character" w:customStyle="1" w:styleId="ARTDocument-Publicationtitle">
    <w:name w:val="ART Document - Publication title"/>
    <w:basedOn w:val="ARTDocument-BodytextChar"/>
    <w:uiPriority w:val="1"/>
    <w:qFormat/>
    <w:rsid w:val="005F67D7"/>
    <w:rPr>
      <w:rFonts w:ascii="Source Sans Pro" w:hAnsi="Source Sans Pro" w:cs="Arial"/>
      <w:i/>
      <w:color w:val="7CA82B" w:themeColor="accent1"/>
    </w:rPr>
  </w:style>
  <w:style w:type="character" w:customStyle="1" w:styleId="ARTDocument-HighlightWithintext">
    <w:name w:val="ART Document - Highlight: Within text"/>
    <w:basedOn w:val="DefaultParagraphFont"/>
    <w:uiPriority w:val="1"/>
    <w:qFormat/>
    <w:rsid w:val="005F67D7"/>
    <w:rPr>
      <w:rFonts w:ascii="Source Sans Pro" w:hAnsi="Source Sans Pro" w:cs="Arial"/>
      <w:b w:val="0"/>
      <w:noProof/>
      <w:color w:val="7CA82B" w:themeColor="accent1"/>
    </w:rPr>
  </w:style>
  <w:style w:type="paragraph" w:customStyle="1" w:styleId="ARTDocument-Footnotetextinfooter">
    <w:name w:val="ART Document - Footnote text in footer"/>
    <w:basedOn w:val="FootnoteText"/>
    <w:qFormat/>
    <w:rsid w:val="001B0F70"/>
    <w:pPr>
      <w:spacing w:after="60"/>
      <w:ind w:left="130" w:hanging="130"/>
    </w:pPr>
    <w:rPr>
      <w:rFonts w:cs="Arial"/>
    </w:rPr>
  </w:style>
  <w:style w:type="character" w:customStyle="1" w:styleId="ARTDocument-Footnotenumberinfooter">
    <w:name w:val="ART Document - Footnote number in footer"/>
    <w:basedOn w:val="FootnoteReference"/>
    <w:uiPriority w:val="1"/>
    <w:qFormat/>
    <w:rsid w:val="001B0F70"/>
    <w:rPr>
      <w:rFonts w:ascii="Source Sans Pro" w:hAnsi="Source Sans Pro"/>
      <w:b/>
      <w:color w:val="7CA82B" w:themeColor="accent1"/>
      <w:vertAlign w:val="superscript"/>
    </w:rPr>
  </w:style>
  <w:style w:type="paragraph" w:customStyle="1" w:styleId="ARTDocument-Bulletlevel1">
    <w:name w:val="ART Document - Bullet level 1"/>
    <w:basedOn w:val="ARTDocument-Bodytext"/>
    <w:qFormat/>
    <w:rsid w:val="00D241EB"/>
    <w:pPr>
      <w:numPr>
        <w:numId w:val="1"/>
      </w:numPr>
      <w:spacing w:after="60"/>
      <w:ind w:left="288" w:hanging="288"/>
    </w:pPr>
    <w:rPr>
      <w:noProof/>
    </w:rPr>
  </w:style>
  <w:style w:type="paragraph" w:customStyle="1" w:styleId="ARTDocument-Bulletlevel2">
    <w:name w:val="ART Document - Bullet level 2"/>
    <w:basedOn w:val="ARTDocument-Bodytext"/>
    <w:qFormat/>
    <w:rsid w:val="00D241EB"/>
    <w:pPr>
      <w:numPr>
        <w:numId w:val="2"/>
      </w:numPr>
      <w:spacing w:after="60"/>
      <w:ind w:left="576" w:hanging="288"/>
    </w:pPr>
    <w:rPr>
      <w:noProof/>
    </w:rPr>
  </w:style>
  <w:style w:type="paragraph" w:customStyle="1" w:styleId="ARTDocument-Bulletlevel3">
    <w:name w:val="ART Document - Bullet level 3"/>
    <w:basedOn w:val="ARTDocument-Bodytext"/>
    <w:qFormat/>
    <w:rsid w:val="004B4AF3"/>
    <w:pPr>
      <w:numPr>
        <w:numId w:val="29"/>
      </w:numPr>
      <w:spacing w:after="60"/>
      <w:ind w:left="821" w:hanging="245"/>
    </w:pPr>
    <w:rPr>
      <w:noProof/>
    </w:rPr>
  </w:style>
  <w:style w:type="paragraph" w:customStyle="1" w:styleId="ARTDocument-Stepnumbers">
    <w:name w:val="ART Document - Step numbers"/>
    <w:basedOn w:val="ARTDocument-Bodytext"/>
    <w:qFormat/>
    <w:rsid w:val="0061460B"/>
    <w:rPr>
      <w:b/>
      <w:noProof/>
      <w:color w:val="7CA82B" w:themeColor="accent1"/>
    </w:rPr>
  </w:style>
  <w:style w:type="paragraph" w:customStyle="1" w:styleId="ARTDocument-Stepdetails">
    <w:name w:val="ART Document - Step details"/>
    <w:basedOn w:val="ARTDocument-Bodytext"/>
    <w:qFormat/>
    <w:rsid w:val="008F0F8C"/>
    <w:pPr>
      <w:spacing w:line="288" w:lineRule="auto"/>
    </w:pPr>
    <w:rPr>
      <w:noProof/>
    </w:rPr>
  </w:style>
  <w:style w:type="paragraph" w:customStyle="1" w:styleId="ARTDocument-TitleTable">
    <w:name w:val="ART Document - Title: Table"/>
    <w:basedOn w:val="ARTDocument-Bodytext"/>
    <w:next w:val="ARTDocument-Bodytext"/>
    <w:qFormat/>
    <w:rsid w:val="002D3AFF"/>
    <w:pPr>
      <w:suppressAutoHyphens/>
      <w:spacing w:after="100"/>
      <w:ind w:left="965" w:hanging="965"/>
    </w:pPr>
    <w:rPr>
      <w:b/>
      <w:sz w:val="24"/>
      <w:szCs w:val="24"/>
    </w:rPr>
  </w:style>
  <w:style w:type="paragraph" w:customStyle="1" w:styleId="ART3Footer-bullet">
    <w:name w:val="ART 3. Footer - bullet"/>
    <w:basedOn w:val="ARTDocument-Bodytext"/>
    <w:qFormat/>
    <w:rsid w:val="001B0F70"/>
    <w:pPr>
      <w:numPr>
        <w:numId w:val="3"/>
      </w:numPr>
      <w:spacing w:after="60" w:line="240" w:lineRule="auto"/>
      <w:ind w:left="288" w:hanging="144"/>
    </w:pPr>
    <w:rPr>
      <w:sz w:val="20"/>
      <w:szCs w:val="20"/>
    </w:rPr>
  </w:style>
  <w:style w:type="paragraph" w:customStyle="1" w:styleId="ARTDocument-TableFigureEquationCaptionorFootnote">
    <w:name w:val="ART Document - Table/Figure/Equation: Caption or Footnote"/>
    <w:basedOn w:val="ARTDocument-Bodytext"/>
    <w:qFormat/>
    <w:rsid w:val="00131BDF"/>
    <w:pPr>
      <w:spacing w:before="100" w:after="100"/>
    </w:pPr>
    <w:rPr>
      <w:color w:val="5F5F5F"/>
    </w:rPr>
  </w:style>
  <w:style w:type="paragraph" w:customStyle="1" w:styleId="ARTDocument-Tablebottom">
    <w:name w:val="ART Document - Table bottom"/>
    <w:basedOn w:val="ARTDocument-Bodytext"/>
    <w:qFormat/>
    <w:rsid w:val="00741DA8"/>
    <w:pPr>
      <w:spacing w:before="100" w:after="100" w:line="240" w:lineRule="auto"/>
      <w:ind w:left="43" w:right="43"/>
    </w:pPr>
    <w:rPr>
      <w:color w:val="FFFFFF" w:themeColor="background1"/>
      <w:szCs w:val="24"/>
    </w:rPr>
  </w:style>
  <w:style w:type="paragraph" w:styleId="BalloonText">
    <w:name w:val="Balloon Text"/>
    <w:basedOn w:val="Normal"/>
    <w:link w:val="BalloonTextChar"/>
    <w:uiPriority w:val="99"/>
    <w:semiHidden/>
    <w:unhideWhenUsed/>
    <w:rsid w:val="002E6D52"/>
    <w:pPr>
      <w:spacing w:after="0" w:line="240" w:lineRule="auto"/>
    </w:pPr>
    <w:rPr>
      <w:rFonts w:ascii="Segoe UI" w:hAnsi="Segoe UI" w:cs="Segoe UI"/>
      <w:sz w:val="18"/>
      <w:szCs w:val="18"/>
    </w:rPr>
  </w:style>
  <w:style w:type="paragraph" w:customStyle="1" w:styleId="ARTDocument-EquationWHERE">
    <w:name w:val="ART Document - Equation WHERE"/>
    <w:basedOn w:val="ARTDocument-Bodytext"/>
    <w:next w:val="ARTDocument-Bodytext"/>
    <w:qFormat/>
    <w:rsid w:val="00BE296E"/>
    <w:pPr>
      <w:spacing w:before="60" w:after="60" w:line="264" w:lineRule="auto"/>
      <w:ind w:left="43" w:right="43"/>
    </w:pPr>
    <w:rPr>
      <w:b/>
      <w:bCs/>
      <w:caps/>
      <w:sz w:val="20"/>
      <w:szCs w:val="20"/>
    </w:rPr>
  </w:style>
  <w:style w:type="paragraph" w:customStyle="1" w:styleId="ARTDocument-Equationcomponent">
    <w:name w:val="ART Document - Equation component"/>
    <w:basedOn w:val="ARTDocument-Bodytext"/>
    <w:qFormat/>
    <w:rsid w:val="00901214"/>
    <w:pPr>
      <w:spacing w:before="100" w:after="100" w:line="264" w:lineRule="auto"/>
      <w:ind w:left="43" w:right="43"/>
      <w:jc w:val="right"/>
    </w:pPr>
    <w:rPr>
      <w:rFonts w:ascii="Cambria Math" w:hAnsi="Cambria Math" w:cstheme="minorHAnsi"/>
      <w:b/>
      <w:color w:val="FFFFFF" w:themeColor="background1"/>
    </w:rPr>
  </w:style>
  <w:style w:type="paragraph" w:customStyle="1" w:styleId="ARTDocument-Equationdefinition">
    <w:name w:val="ART Document - Equation definition"/>
    <w:basedOn w:val="ARTDocument-Bodytext"/>
    <w:qFormat/>
    <w:rsid w:val="00BF1C38"/>
    <w:pPr>
      <w:spacing w:before="100" w:after="100"/>
      <w:ind w:left="43" w:right="43"/>
    </w:pPr>
  </w:style>
  <w:style w:type="character" w:customStyle="1" w:styleId="Heading1Char">
    <w:name w:val="Heading 1 Char"/>
    <w:basedOn w:val="DefaultParagraphFont"/>
    <w:link w:val="Heading1"/>
    <w:uiPriority w:val="9"/>
    <w:rsid w:val="00362DCA"/>
    <w:rPr>
      <w:rFonts w:ascii="Source Sans Pro Black" w:hAnsi="Source Sans Pro Black" w:cs="Arial"/>
      <w:b/>
      <w:color w:val="004E7D" w:themeColor="text2"/>
      <w:sz w:val="64"/>
      <w:szCs w:val="56"/>
    </w:rPr>
  </w:style>
  <w:style w:type="character" w:styleId="Hyperlink">
    <w:name w:val="Hyperlink"/>
    <w:aliases w:val="ART"/>
    <w:basedOn w:val="DefaultParagraphFont"/>
    <w:uiPriority w:val="99"/>
    <w:unhideWhenUsed/>
    <w:rsid w:val="002A61DF"/>
    <w:rPr>
      <w:rFonts w:ascii="Source Sans Pro" w:hAnsi="Source Sans Pro"/>
      <w:color w:val="004E7D" w:themeColor="text2"/>
      <w:u w:val="single"/>
    </w:rPr>
  </w:style>
  <w:style w:type="paragraph" w:styleId="TOC2">
    <w:name w:val="toc 2"/>
    <w:aliases w:val="TOC 2 ART"/>
    <w:basedOn w:val="ARTDocument-Bodytext"/>
    <w:next w:val="Normal"/>
    <w:autoRedefine/>
    <w:uiPriority w:val="39"/>
    <w:unhideWhenUsed/>
    <w:qFormat/>
    <w:rsid w:val="00FE4B68"/>
    <w:pPr>
      <w:tabs>
        <w:tab w:val="left" w:pos="1350"/>
        <w:tab w:val="right" w:leader="dot" w:pos="9350"/>
      </w:tabs>
      <w:spacing w:after="100"/>
      <w:ind w:left="576" w:hanging="360"/>
    </w:pPr>
    <w:rPr>
      <w:caps/>
      <w:noProof/>
    </w:rPr>
  </w:style>
  <w:style w:type="paragraph" w:styleId="TOC1">
    <w:name w:val="toc 1"/>
    <w:aliases w:val="TOC 1 ART"/>
    <w:basedOn w:val="ARTDocument-Bodytext"/>
    <w:next w:val="ARTDocument-Bodytext"/>
    <w:autoRedefine/>
    <w:uiPriority w:val="39"/>
    <w:unhideWhenUsed/>
    <w:qFormat/>
    <w:rsid w:val="00FE4B68"/>
    <w:pPr>
      <w:tabs>
        <w:tab w:val="left" w:pos="270"/>
        <w:tab w:val="right" w:leader="dot" w:pos="9350"/>
      </w:tabs>
      <w:spacing w:after="100"/>
      <w:ind w:left="216" w:hanging="216"/>
    </w:pPr>
    <w:rPr>
      <w:b/>
      <w:caps/>
      <w:noProof/>
      <w:color w:val="004E7D" w:themeColor="text2"/>
    </w:rPr>
  </w:style>
  <w:style w:type="paragraph" w:styleId="TOC3">
    <w:name w:val="toc 3"/>
    <w:aliases w:val="TOC 3 ART"/>
    <w:basedOn w:val="ARTDocument-Bodytext"/>
    <w:next w:val="ARTDocument-Bodytext"/>
    <w:autoRedefine/>
    <w:uiPriority w:val="39"/>
    <w:unhideWhenUsed/>
    <w:qFormat/>
    <w:rsid w:val="00FE4B68"/>
    <w:pPr>
      <w:tabs>
        <w:tab w:val="left" w:pos="1530"/>
        <w:tab w:val="right" w:leader="dot" w:pos="9350"/>
      </w:tabs>
      <w:spacing w:after="100"/>
      <w:ind w:left="1123" w:hanging="547"/>
    </w:pPr>
    <w:rPr>
      <w:caps/>
      <w:noProof/>
    </w:rPr>
  </w:style>
  <w:style w:type="character" w:customStyle="1" w:styleId="ARTDocument-EquationDark">
    <w:name w:val="ART Document - Equation: Dark"/>
    <w:basedOn w:val="DefaultParagraphFont"/>
    <w:uiPriority w:val="1"/>
    <w:qFormat/>
    <w:rsid w:val="00AF3291"/>
    <w:rPr>
      <w:rFonts w:ascii="Cambria Math" w:hAnsi="Cambria Math"/>
    </w:rPr>
  </w:style>
  <w:style w:type="character" w:customStyle="1" w:styleId="BalloonTextChar">
    <w:name w:val="Balloon Text Char"/>
    <w:basedOn w:val="DefaultParagraphFont"/>
    <w:link w:val="BalloonText"/>
    <w:uiPriority w:val="99"/>
    <w:semiHidden/>
    <w:rsid w:val="002E6D52"/>
    <w:rPr>
      <w:rFonts w:ascii="Segoe UI" w:hAnsi="Segoe UI" w:cs="Segoe UI"/>
      <w:sz w:val="18"/>
      <w:szCs w:val="18"/>
    </w:rPr>
  </w:style>
  <w:style w:type="table" w:customStyle="1" w:styleId="ACRtablehorizontal">
    <w:name w:val="ACR table horizontal"/>
    <w:basedOn w:val="TableNormal"/>
    <w:uiPriority w:val="99"/>
    <w:rsid w:val="00F4085D"/>
    <w:pPr>
      <w:spacing w:before="100" w:after="100" w:line="264" w:lineRule="auto"/>
      <w:ind w:left="43" w:right="43"/>
    </w:pPr>
    <w:rPr>
      <w:rFonts w:ascii="Source Sans Pro" w:hAnsi="Source Sans Pro"/>
    </w:rPr>
    <w:tblPr>
      <w:tblStyleRowBandSize w:val="1"/>
      <w:tblStyleColBandSize w:val="1"/>
      <w:tblBorders>
        <w:insideH w:val="single" w:sz="24" w:space="0" w:color="FFFFFF" w:themeColor="background1"/>
        <w:insideV w:val="single" w:sz="24" w:space="0" w:color="FFFFFF" w:themeColor="background1"/>
      </w:tblBorders>
    </w:tblPr>
    <w:tcPr>
      <w:shd w:val="clear" w:color="auto" w:fill="F0EDED" w:themeFill="background2"/>
    </w:tcPr>
    <w:tblStylePr w:type="firstCol">
      <w:pPr>
        <w:jc w:val="right"/>
      </w:pPr>
      <w:tblPr/>
      <w:tcPr>
        <w:shd w:val="clear" w:color="auto" w:fill="7CA82B" w:themeFill="accent1"/>
      </w:tcPr>
    </w:tblStylePr>
    <w:tblStylePr w:type="lastCol">
      <w:rPr>
        <w:b w:val="0"/>
        <w:i w:val="0"/>
      </w:rPr>
      <w:tblPr/>
      <w:tcPr>
        <w:shd w:val="clear" w:color="auto" w:fill="F0EDED" w:themeFill="background2"/>
      </w:tcPr>
    </w:tblStylePr>
    <w:tblStylePr w:type="band1Vert">
      <w:rPr>
        <w:b w:val="0"/>
        <w:i w:val="0"/>
      </w:rPr>
      <w:tblPr/>
      <w:tcPr>
        <w:shd w:val="clear" w:color="auto" w:fill="F0EDED" w:themeFill="background2"/>
      </w:tcPr>
    </w:tblStylePr>
    <w:tblStylePr w:type="band2Vert">
      <w:rPr>
        <w:b w:val="0"/>
        <w:i w:val="0"/>
      </w:rPr>
      <w:tblPr/>
      <w:tcPr>
        <w:shd w:val="clear" w:color="auto" w:fill="F0EDED" w:themeFill="background2"/>
      </w:tcPr>
    </w:tblStylePr>
  </w:style>
  <w:style w:type="table" w:styleId="ListTable5Dark-Accent1">
    <w:name w:val="List Table 5 Dark Accent 1"/>
    <w:basedOn w:val="TableNormal"/>
    <w:uiPriority w:val="50"/>
    <w:rsid w:val="005C6B90"/>
    <w:pPr>
      <w:spacing w:after="0" w:line="240" w:lineRule="auto"/>
    </w:pPr>
    <w:rPr>
      <w:color w:val="FFFFFF" w:themeColor="background1"/>
    </w:rPr>
    <w:tblPr>
      <w:tblStyleRowBandSize w:val="1"/>
      <w:tblStyleColBandSize w:val="1"/>
      <w:tblBorders>
        <w:top w:val="single" w:sz="24" w:space="0" w:color="FFFFFF" w:themeColor="background1"/>
        <w:left w:val="single" w:sz="24" w:space="0" w:color="FFFFFF" w:themeColor="background1"/>
        <w:bottom w:val="single" w:sz="24" w:space="0" w:color="FFFFFF" w:themeColor="background1"/>
        <w:right w:val="single" w:sz="24" w:space="0" w:color="FFFFFF" w:themeColor="background1"/>
        <w:insideH w:val="single" w:sz="24" w:space="0" w:color="FFFFFF" w:themeColor="background1"/>
        <w:insideV w:val="single" w:sz="4" w:space="0" w:color="FFFFFF" w:themeColor="background1"/>
      </w:tblBorders>
    </w:tblPr>
    <w:tcPr>
      <w:shd w:val="clear" w:color="auto" w:fill="7CA82B"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color w:val="142E41" w:themeColor="text1"/>
      </w:rPr>
      <w:tblPr/>
      <w:tcPr>
        <w:shd w:val="clear" w:color="auto" w:fill="B2E2FF" w:themeFill="text2" w:themeFillTint="33"/>
      </w:tcPr>
    </w:tblStylePr>
    <w:tblStylePr w:type="band1Vert">
      <w:rPr>
        <w:color w:val="142E41" w:themeColor="text1"/>
      </w:rPr>
      <w:tblPr/>
      <w:tcPr>
        <w:shd w:val="clear" w:color="auto" w:fill="B2E2FF" w:themeFill="text2" w:themeFillTint="33"/>
      </w:tcPr>
    </w:tblStylePr>
    <w:tblStylePr w:type="band2Vert">
      <w:rPr>
        <w:color w:val="142E41" w:themeColor="text1"/>
      </w:rPr>
      <w:tblPr/>
      <w:tcPr>
        <w:shd w:val="clear" w:color="auto" w:fill="B2E2FF" w:themeFill="text2" w:themeFillTint="33"/>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ACRContributors">
    <w:name w:val="ACR Contributors"/>
    <w:basedOn w:val="TableNormal"/>
    <w:uiPriority w:val="99"/>
    <w:rsid w:val="0022196B"/>
    <w:pPr>
      <w:suppressAutoHyphens/>
      <w:spacing w:before="600" w:after="600"/>
      <w:ind w:left="43" w:right="43"/>
      <w:jc w:val="center"/>
    </w:pPr>
    <w:tblPr>
      <w:tblCellMar>
        <w:top w:w="144" w:type="dxa"/>
        <w:left w:w="115" w:type="dxa"/>
        <w:bottom w:w="144" w:type="dxa"/>
        <w:right w:w="115" w:type="dxa"/>
      </w:tblCellMar>
    </w:tblPr>
    <w:tcPr>
      <w:vAlign w:val="bottom"/>
    </w:tcPr>
  </w:style>
  <w:style w:type="table" w:customStyle="1" w:styleId="ACRAcronymsDefinitions">
    <w:name w:val="ACR Acronyms &amp; Definitions"/>
    <w:basedOn w:val="TableNormal"/>
    <w:uiPriority w:val="99"/>
    <w:rsid w:val="008C2E15"/>
    <w:pPr>
      <w:suppressAutoHyphens/>
      <w:spacing w:after="200" w:line="288" w:lineRule="auto"/>
    </w:pPr>
    <w:tblPr>
      <w:tblStyleColBandSize w:val="1"/>
      <w:tblCellMar>
        <w:left w:w="0" w:type="dxa"/>
        <w:right w:w="0" w:type="dxa"/>
      </w:tblCellMar>
    </w:tblPr>
    <w:tblStylePr w:type="firstRow">
      <w:rPr>
        <w:rFonts w:ascii="Arial" w:hAnsi="Arial"/>
        <w:sz w:val="22"/>
      </w:rPr>
    </w:tblStylePr>
    <w:tblStylePr w:type="firstCol">
      <w:pPr>
        <w:wordWrap/>
        <w:ind w:leftChars="0" w:left="0" w:rightChars="0" w:right="288"/>
      </w:pPr>
      <w:rPr>
        <w:rFonts w:ascii="Arial" w:hAnsi="Arial"/>
        <w:color w:val="7CA82B" w:themeColor="accent1"/>
        <w:sz w:val="22"/>
      </w:rPr>
    </w:tblStylePr>
    <w:tblStylePr w:type="lastCol">
      <w:rPr>
        <w:rFonts w:ascii="Arial" w:hAnsi="Arial"/>
        <w:color w:val="142E41" w:themeColor="text1"/>
        <w:sz w:val="24"/>
      </w:rPr>
    </w:tblStylePr>
    <w:tblStylePr w:type="band1Vert">
      <w:rPr>
        <w:rFonts w:ascii="Arial" w:hAnsi="Arial"/>
        <w:color w:val="142E41" w:themeColor="text1"/>
        <w:sz w:val="22"/>
      </w:rPr>
    </w:tblStylePr>
    <w:tblStylePr w:type="band2Vert">
      <w:rPr>
        <w:rFonts w:ascii="Arial" w:hAnsi="Arial"/>
        <w:color w:val="142E41" w:themeColor="text1"/>
        <w:sz w:val="22"/>
      </w:rPr>
    </w:tblStylePr>
  </w:style>
  <w:style w:type="table" w:customStyle="1" w:styleId="ACRSteps">
    <w:name w:val="ACR Steps"/>
    <w:basedOn w:val="TableNormal"/>
    <w:uiPriority w:val="99"/>
    <w:rsid w:val="004633BE"/>
    <w:pPr>
      <w:spacing w:after="0" w:line="240" w:lineRule="auto"/>
    </w:pPr>
    <w:tblPr>
      <w:tblStyleColBandSize w:val="1"/>
    </w:tblPr>
    <w:tcPr>
      <w:tcMar>
        <w:left w:w="0" w:type="dxa"/>
        <w:right w:w="115" w:type="dxa"/>
      </w:tcMar>
    </w:tcPr>
    <w:tblStylePr w:type="firstCol">
      <w:pPr>
        <w:wordWrap/>
        <w:ind w:leftChars="0" w:left="0"/>
      </w:pPr>
      <w:rPr>
        <w:rFonts w:ascii="Arial" w:hAnsi="Arial"/>
        <w:b w:val="0"/>
        <w:i w:val="0"/>
        <w:color w:val="7CA82B" w:themeColor="accent1"/>
        <w:sz w:val="22"/>
      </w:rPr>
    </w:tblStylePr>
    <w:tblStylePr w:type="lastCol">
      <w:rPr>
        <w:rFonts w:ascii="Arial" w:hAnsi="Arial"/>
        <w:color w:val="142E41" w:themeColor="text1"/>
        <w:sz w:val="22"/>
      </w:rPr>
    </w:tblStylePr>
    <w:tblStylePr w:type="band1Vert">
      <w:rPr>
        <w:rFonts w:ascii="Arial" w:hAnsi="Arial"/>
        <w:color w:val="142E41" w:themeColor="text1"/>
        <w:sz w:val="22"/>
      </w:rPr>
    </w:tblStylePr>
    <w:tblStylePr w:type="band2Vert">
      <w:rPr>
        <w:rFonts w:ascii="Arial" w:hAnsi="Arial"/>
        <w:color w:val="142E41" w:themeColor="text1"/>
        <w:sz w:val="22"/>
      </w:rPr>
    </w:tblStylePr>
  </w:style>
  <w:style w:type="table" w:customStyle="1" w:styleId="ACREquation">
    <w:name w:val="ACR Equation"/>
    <w:basedOn w:val="TableNormal"/>
    <w:uiPriority w:val="99"/>
    <w:rsid w:val="00F4085D"/>
    <w:pPr>
      <w:spacing w:before="60" w:after="60" w:line="264" w:lineRule="auto"/>
      <w:ind w:left="43" w:right="43"/>
    </w:pPr>
    <w:tblPr>
      <w:tblStyleRowBandSize w:val="1"/>
      <w:tblStyleColBandSize w:val="1"/>
      <w:tblBorders>
        <w:insideH w:val="single" w:sz="24" w:space="0" w:color="FFFFFF" w:themeColor="background1"/>
        <w:insideV w:val="single" w:sz="24" w:space="0" w:color="FFFFFF" w:themeColor="background1"/>
      </w:tblBorders>
    </w:tblPr>
    <w:tblStylePr w:type="firstRow">
      <w:pPr>
        <w:wordWrap/>
        <w:spacing w:beforeLines="0" w:before="200" w:beforeAutospacing="0" w:afterLines="0" w:after="0" w:afterAutospacing="0"/>
        <w:contextualSpacing w:val="0"/>
      </w:pPr>
      <w:rPr>
        <w:b/>
        <w:color w:val="7CA82B" w:themeColor="accent1"/>
        <w:sz w:val="22"/>
      </w:rPr>
      <w:tblPr/>
      <w:tcPr>
        <w:tcBorders>
          <w:top w:val="single" w:sz="24" w:space="0" w:color="142E41" w:themeColor="text1"/>
        </w:tcBorders>
      </w:tcPr>
    </w:tblStylePr>
    <w:tblStylePr w:type="firstCol">
      <w:rPr>
        <w:b/>
        <w:color w:val="FFFFFF" w:themeColor="background1"/>
      </w:rPr>
      <w:tblPr/>
      <w:tcPr>
        <w:shd w:val="clear" w:color="auto" w:fill="7CA82B" w:themeFill="accent1"/>
      </w:tcPr>
    </w:tblStylePr>
    <w:tblStylePr w:type="lastCol">
      <w:pPr>
        <w:jc w:val="left"/>
      </w:pPr>
      <w:tblPr/>
      <w:tcPr>
        <w:shd w:val="clear" w:color="auto" w:fill="F0EDED" w:themeFill="background2"/>
      </w:tcPr>
    </w:tblStylePr>
    <w:tblStylePr w:type="band1Vert">
      <w:tblPr/>
      <w:tcPr>
        <w:shd w:val="clear" w:color="auto" w:fill="F0EDED" w:themeFill="background2"/>
      </w:tcPr>
    </w:tblStylePr>
    <w:tblStylePr w:type="band2Vert">
      <w:tblPr/>
      <w:tcPr>
        <w:shd w:val="clear" w:color="auto" w:fill="F0EDED" w:themeFill="background2"/>
      </w:tcPr>
    </w:tblStylePr>
    <w:tblStylePr w:type="band1Horz">
      <w:pPr>
        <w:jc w:val="left"/>
      </w:pPr>
      <w:tblPr/>
      <w:tcPr>
        <w:vAlign w:val="center"/>
      </w:tcPr>
    </w:tblStylePr>
    <w:tblStylePr w:type="band2Horz">
      <w:pPr>
        <w:jc w:val="left"/>
      </w:pPr>
      <w:tblPr/>
      <w:tcPr>
        <w:vAlign w:val="center"/>
      </w:tcPr>
    </w:tblStylePr>
  </w:style>
  <w:style w:type="paragraph" w:customStyle="1" w:styleId="ARTDocument-Bulletsnumbered">
    <w:name w:val="ART Document - Bullets: numbered"/>
    <w:aliases w:val="single-level sequential content"/>
    <w:basedOn w:val="ARTDocument-Bodytext"/>
    <w:qFormat/>
    <w:rsid w:val="00A41C79"/>
    <w:pPr>
      <w:numPr>
        <w:numId w:val="4"/>
      </w:numPr>
      <w:spacing w:after="60"/>
      <w:ind w:left="648" w:hanging="288"/>
    </w:pPr>
  </w:style>
  <w:style w:type="paragraph" w:styleId="EndnoteText">
    <w:name w:val="endnote text"/>
    <w:basedOn w:val="Normal"/>
    <w:link w:val="EndnoteTextChar"/>
    <w:uiPriority w:val="99"/>
    <w:semiHidden/>
    <w:unhideWhenUsed/>
    <w:rsid w:val="00D67CF0"/>
    <w:pPr>
      <w:spacing w:after="0" w:line="240" w:lineRule="auto"/>
    </w:pPr>
    <w:rPr>
      <w:sz w:val="20"/>
      <w:szCs w:val="20"/>
    </w:rPr>
  </w:style>
  <w:style w:type="character" w:customStyle="1" w:styleId="EndnoteTextChar">
    <w:name w:val="Endnote Text Char"/>
    <w:basedOn w:val="DefaultParagraphFont"/>
    <w:link w:val="EndnoteText"/>
    <w:uiPriority w:val="99"/>
    <w:semiHidden/>
    <w:rsid w:val="00D67CF0"/>
    <w:rPr>
      <w:sz w:val="20"/>
      <w:szCs w:val="20"/>
    </w:rPr>
  </w:style>
  <w:style w:type="character" w:styleId="EndnoteReference">
    <w:name w:val="endnote reference"/>
    <w:basedOn w:val="DefaultParagraphFont"/>
    <w:uiPriority w:val="99"/>
    <w:semiHidden/>
    <w:unhideWhenUsed/>
    <w:rsid w:val="00D67CF0"/>
    <w:rPr>
      <w:vertAlign w:val="superscript"/>
    </w:rPr>
  </w:style>
  <w:style w:type="character" w:customStyle="1" w:styleId="ARTDocument-Hyperlinkinfooter">
    <w:name w:val="ART Document - Hyperlink in footer"/>
    <w:basedOn w:val="DefaultParagraphFont"/>
    <w:uiPriority w:val="1"/>
    <w:qFormat/>
    <w:rsid w:val="00901214"/>
    <w:rPr>
      <w:rFonts w:ascii="Source Sans Pro" w:hAnsi="Source Sans Pro"/>
      <w:color w:val="004E7D" w:themeColor="text2"/>
      <w:u w:val="single"/>
    </w:rPr>
  </w:style>
  <w:style w:type="paragraph" w:styleId="Caption">
    <w:name w:val="caption"/>
    <w:basedOn w:val="Normal"/>
    <w:next w:val="Normal"/>
    <w:uiPriority w:val="35"/>
    <w:unhideWhenUsed/>
    <w:rsid w:val="005F67D7"/>
    <w:pPr>
      <w:spacing w:after="100"/>
      <w:ind w:left="965" w:hanging="965"/>
    </w:pPr>
    <w:rPr>
      <w:b/>
      <w:iCs/>
      <w:sz w:val="24"/>
      <w:szCs w:val="18"/>
    </w:rPr>
  </w:style>
  <w:style w:type="paragraph" w:customStyle="1" w:styleId="ART5TOC-FiguresTablesEquationstitle">
    <w:name w:val="ART 5. TOC - Figures/Tables/Equations title"/>
    <w:basedOn w:val="ARTDocument-Bodytext"/>
    <w:qFormat/>
    <w:rsid w:val="00E70839"/>
    <w:pPr>
      <w:spacing w:before="400"/>
    </w:pPr>
    <w:rPr>
      <w:rFonts w:ascii="Source Sans Pro SemiBold" w:hAnsi="Source Sans Pro SemiBold"/>
      <w:b/>
      <w:caps/>
      <w:sz w:val="40"/>
    </w:rPr>
  </w:style>
  <w:style w:type="paragraph" w:styleId="TableofFigures">
    <w:name w:val="table of figures"/>
    <w:basedOn w:val="Normal"/>
    <w:next w:val="Normal"/>
    <w:uiPriority w:val="99"/>
    <w:unhideWhenUsed/>
    <w:rsid w:val="000A3F5B"/>
    <w:pPr>
      <w:spacing w:after="100"/>
    </w:pPr>
  </w:style>
  <w:style w:type="paragraph" w:customStyle="1" w:styleId="ART5TOC-FiguresTablesEquationslist">
    <w:name w:val="ART 5. TOC - Figures/Tables/Equations list"/>
    <w:basedOn w:val="TableofFigures"/>
    <w:qFormat/>
    <w:rsid w:val="00841ED4"/>
    <w:pPr>
      <w:tabs>
        <w:tab w:val="right" w:leader="dot" w:pos="9350"/>
      </w:tabs>
    </w:pPr>
    <w:rPr>
      <w:noProof/>
    </w:rPr>
  </w:style>
  <w:style w:type="paragraph" w:customStyle="1" w:styleId="ART5TOC-Sectiontitlelevel2">
    <w:name w:val="ART 5. TOC - Section title level 2"/>
    <w:basedOn w:val="TOC3"/>
    <w:qFormat/>
    <w:rsid w:val="006324B1"/>
  </w:style>
  <w:style w:type="paragraph" w:styleId="TOCHeading">
    <w:name w:val="TOC Heading"/>
    <w:basedOn w:val="Heading1"/>
    <w:next w:val="Normal"/>
    <w:uiPriority w:val="39"/>
    <w:unhideWhenUsed/>
    <w:qFormat/>
    <w:rsid w:val="005F67D7"/>
    <w:pPr>
      <w:keepNext/>
      <w:keepLines/>
      <w:spacing w:before="240" w:after="0"/>
      <w:outlineLvl w:val="9"/>
    </w:pPr>
    <w:rPr>
      <w:rFonts w:eastAsiaTheme="majorEastAsia" w:cstheme="majorBidi"/>
      <w:caps/>
      <w:color w:val="5C7D20" w:themeColor="accent1" w:themeShade="BF"/>
      <w:sz w:val="32"/>
      <w:szCs w:val="32"/>
    </w:rPr>
  </w:style>
  <w:style w:type="character" w:customStyle="1" w:styleId="ARTDocument-HighlightBeginningofParagraph">
    <w:name w:val="ART Document - Highlight: Beginning of Paragraph"/>
    <w:basedOn w:val="ARTDocument-HighlightWithintext"/>
    <w:uiPriority w:val="1"/>
    <w:qFormat/>
    <w:rsid w:val="00590EE1"/>
    <w:rPr>
      <w:rFonts w:ascii="Source Sans Pro" w:hAnsi="Source Sans Pro" w:cs="Arial"/>
      <w:b/>
      <w:caps/>
      <w:smallCaps w:val="0"/>
      <w:noProof/>
      <w:color w:val="7CA82B" w:themeColor="accent1"/>
      <w:sz w:val="21"/>
    </w:rPr>
  </w:style>
  <w:style w:type="paragraph" w:customStyle="1" w:styleId="ARTDocument-TitleFigure">
    <w:name w:val="ART Document - Title: Figure"/>
    <w:basedOn w:val="ARTDocument-TitleTable"/>
    <w:next w:val="ARTDocument-Bodytext"/>
    <w:rsid w:val="008D512A"/>
    <w:pPr>
      <w:ind w:left="1080" w:hanging="1080"/>
    </w:pPr>
  </w:style>
  <w:style w:type="paragraph" w:customStyle="1" w:styleId="ARTDocument-TitleEquation">
    <w:name w:val="ART Document - Title: Equation"/>
    <w:basedOn w:val="ARTDocument-TitleTable"/>
    <w:next w:val="ARTDocument-Bodytext"/>
    <w:rsid w:val="00520C77"/>
    <w:pPr>
      <w:ind w:left="1397" w:hanging="1397"/>
    </w:pPr>
  </w:style>
  <w:style w:type="paragraph" w:styleId="TOC4">
    <w:name w:val="toc 4"/>
    <w:aliases w:val="TOC 4 ART"/>
    <w:basedOn w:val="Normal"/>
    <w:next w:val="Normal"/>
    <w:autoRedefine/>
    <w:uiPriority w:val="39"/>
    <w:unhideWhenUsed/>
    <w:rsid w:val="005F67D7"/>
    <w:pPr>
      <w:tabs>
        <w:tab w:val="right" w:leader="dot" w:pos="9350"/>
      </w:tabs>
      <w:spacing w:after="100"/>
      <w:ind w:left="1530" w:hanging="810"/>
    </w:pPr>
    <w:rPr>
      <w:caps/>
      <w:noProof/>
    </w:rPr>
  </w:style>
  <w:style w:type="paragraph" w:customStyle="1" w:styleId="ARTDocument-Tableheaderverticalside">
    <w:name w:val="ART Document - Table header vertical: side"/>
    <w:basedOn w:val="ARTDocument-Bodytext"/>
    <w:rsid w:val="00A64516"/>
    <w:pPr>
      <w:suppressAutoHyphens/>
      <w:spacing w:before="100" w:after="100" w:line="264" w:lineRule="auto"/>
      <w:jc w:val="center"/>
    </w:pPr>
    <w:rPr>
      <w:b/>
      <w:caps/>
      <w:color w:val="FFFFFF" w:themeColor="background1"/>
      <w:sz w:val="20"/>
    </w:rPr>
  </w:style>
  <w:style w:type="paragraph" w:customStyle="1" w:styleId="ARTDocument-TableheaderGreenfont">
    <w:name w:val="ART Document - Table header: Green font"/>
    <w:basedOn w:val="Normal"/>
    <w:rsid w:val="005F67D7"/>
    <w:pPr>
      <w:spacing w:before="100" w:after="100" w:line="264" w:lineRule="auto"/>
      <w:ind w:left="43" w:right="43"/>
      <w:jc w:val="center"/>
    </w:pPr>
    <w:rPr>
      <w:b/>
      <w:caps/>
      <w:color w:val="7CA82B" w:themeColor="accent1"/>
      <w:sz w:val="20"/>
    </w:rPr>
  </w:style>
  <w:style w:type="paragraph" w:styleId="TOC5">
    <w:name w:val="toc 5"/>
    <w:basedOn w:val="Normal"/>
    <w:next w:val="Normal"/>
    <w:autoRedefine/>
    <w:uiPriority w:val="39"/>
    <w:unhideWhenUsed/>
    <w:rsid w:val="00FE4B68"/>
    <w:pPr>
      <w:tabs>
        <w:tab w:val="right" w:leader="dot" w:pos="9350"/>
      </w:tabs>
      <w:spacing w:after="100"/>
      <w:ind w:left="360" w:hanging="360"/>
    </w:pPr>
    <w:rPr>
      <w:caps/>
      <w:noProof/>
    </w:rPr>
  </w:style>
  <w:style w:type="paragraph" w:styleId="TOC6">
    <w:name w:val="toc 6"/>
    <w:basedOn w:val="Normal"/>
    <w:next w:val="Normal"/>
    <w:autoRedefine/>
    <w:uiPriority w:val="39"/>
    <w:unhideWhenUsed/>
    <w:rsid w:val="005F67D7"/>
    <w:pPr>
      <w:tabs>
        <w:tab w:val="right" w:leader="dot" w:pos="9350"/>
      </w:tabs>
      <w:spacing w:after="100"/>
    </w:pPr>
    <w:rPr>
      <w:b/>
      <w:caps/>
      <w:color w:val="7CA82B" w:themeColor="accent1"/>
    </w:rPr>
  </w:style>
  <w:style w:type="character" w:customStyle="1" w:styleId="Heading2Char">
    <w:name w:val="Heading 2 Char"/>
    <w:basedOn w:val="DefaultParagraphFont"/>
    <w:link w:val="Heading2"/>
    <w:uiPriority w:val="9"/>
    <w:rsid w:val="00362DCA"/>
    <w:rPr>
      <w:rFonts w:ascii="Source Sans Pro SemiBold" w:eastAsiaTheme="majorEastAsia" w:hAnsi="Source Sans Pro SemiBold" w:cstheme="majorBidi"/>
      <w:b/>
      <w:color w:val="7CA82B" w:themeColor="accent1"/>
      <w:sz w:val="56"/>
      <w:szCs w:val="26"/>
    </w:rPr>
  </w:style>
  <w:style w:type="character" w:customStyle="1" w:styleId="Heading3Char">
    <w:name w:val="Heading 3 Char"/>
    <w:basedOn w:val="DefaultParagraphFont"/>
    <w:link w:val="Heading3"/>
    <w:uiPriority w:val="9"/>
    <w:rsid w:val="000B58AE"/>
    <w:rPr>
      <w:rFonts w:ascii="Source Sans Pro" w:eastAsiaTheme="majorEastAsia" w:hAnsi="Source Sans Pro" w:cstheme="majorBidi"/>
      <w:b/>
      <w:caps/>
      <w:color w:val="004E7D" w:themeColor="text2"/>
      <w:sz w:val="40"/>
      <w:szCs w:val="24"/>
    </w:rPr>
  </w:style>
  <w:style w:type="character" w:customStyle="1" w:styleId="Heading4Char">
    <w:name w:val="Heading 4 Char"/>
    <w:basedOn w:val="DefaultParagraphFont"/>
    <w:link w:val="Heading4"/>
    <w:uiPriority w:val="9"/>
    <w:rsid w:val="000B58AE"/>
    <w:rPr>
      <w:rFonts w:ascii="Source Sans Pro" w:eastAsiaTheme="majorEastAsia" w:hAnsi="Source Sans Pro" w:cstheme="majorBidi"/>
      <w:b/>
      <w:iCs/>
      <w:color w:val="7CA82B" w:themeColor="accent1"/>
      <w:sz w:val="40"/>
      <w:szCs w:val="24"/>
    </w:rPr>
  </w:style>
  <w:style w:type="paragraph" w:customStyle="1" w:styleId="ARTDocument-Bulletlevel4">
    <w:name w:val="ART Document - Bullet level 4"/>
    <w:basedOn w:val="ARTDocument-Bulletlevel3"/>
    <w:qFormat/>
    <w:rsid w:val="004B4AF3"/>
    <w:pPr>
      <w:numPr>
        <w:numId w:val="32"/>
      </w:numPr>
      <w:ind w:left="1109" w:hanging="288"/>
    </w:pPr>
  </w:style>
  <w:style w:type="paragraph" w:customStyle="1" w:styleId="ARTDocument-Bulletssequentiallevel1">
    <w:name w:val="ART Document - Bullets: sequential level 1"/>
    <w:basedOn w:val="Normal"/>
    <w:qFormat/>
    <w:rsid w:val="008A13E6"/>
    <w:pPr>
      <w:numPr>
        <w:numId w:val="5"/>
      </w:numPr>
      <w:spacing w:after="60"/>
      <w:ind w:left="590" w:hanging="86"/>
    </w:pPr>
    <w:rPr>
      <w:rFonts w:cs="Arial"/>
    </w:rPr>
  </w:style>
  <w:style w:type="paragraph" w:customStyle="1" w:styleId="ARTDocument-Bulletssequentiallevel2">
    <w:name w:val="ART Document - Bullets: sequential level 2"/>
    <w:basedOn w:val="Normal"/>
    <w:qFormat/>
    <w:rsid w:val="005F67D7"/>
    <w:pPr>
      <w:numPr>
        <w:ilvl w:val="1"/>
        <w:numId w:val="5"/>
      </w:numPr>
      <w:spacing w:after="60"/>
      <w:ind w:left="878" w:hanging="288"/>
    </w:pPr>
    <w:rPr>
      <w:rFonts w:cs="Arial"/>
    </w:rPr>
  </w:style>
  <w:style w:type="paragraph" w:customStyle="1" w:styleId="ARTDocument-Bulletssequentiallevel3">
    <w:name w:val="ART Document - Bullets: sequential level 3"/>
    <w:basedOn w:val="Normal"/>
    <w:qFormat/>
    <w:rsid w:val="005F67D7"/>
    <w:pPr>
      <w:numPr>
        <w:ilvl w:val="2"/>
        <w:numId w:val="5"/>
      </w:numPr>
      <w:spacing w:after="100"/>
      <w:ind w:left="1166" w:hanging="86"/>
    </w:pPr>
    <w:rPr>
      <w:rFonts w:cs="Arial"/>
    </w:rPr>
  </w:style>
  <w:style w:type="paragraph" w:customStyle="1" w:styleId="ARTDocument-Bulletssequentiallevel4">
    <w:name w:val="ART Document - Bullets: sequential level 4"/>
    <w:basedOn w:val="Normal"/>
    <w:qFormat/>
    <w:rsid w:val="005F67D7"/>
    <w:pPr>
      <w:numPr>
        <w:ilvl w:val="3"/>
        <w:numId w:val="5"/>
      </w:numPr>
      <w:spacing w:after="100"/>
      <w:ind w:left="1454" w:hanging="288"/>
    </w:pPr>
    <w:rPr>
      <w:rFonts w:cs="Arial"/>
    </w:rPr>
  </w:style>
  <w:style w:type="paragraph" w:customStyle="1" w:styleId="ARTDocument-Bulletssequentiallevel5">
    <w:name w:val="ART Document - Bullets: sequential level 5"/>
    <w:basedOn w:val="Normal"/>
    <w:qFormat/>
    <w:rsid w:val="005F67D7"/>
    <w:pPr>
      <w:numPr>
        <w:ilvl w:val="4"/>
        <w:numId w:val="5"/>
      </w:numPr>
      <w:spacing w:after="100"/>
      <w:ind w:left="1728" w:hanging="288"/>
    </w:pPr>
    <w:rPr>
      <w:rFonts w:cs="Arial"/>
    </w:rPr>
  </w:style>
  <w:style w:type="numbering" w:customStyle="1" w:styleId="Headings">
    <w:name w:val="Headings"/>
    <w:uiPriority w:val="99"/>
    <w:rsid w:val="006B4EE4"/>
    <w:pPr>
      <w:numPr>
        <w:numId w:val="36"/>
      </w:numPr>
    </w:pPr>
  </w:style>
  <w:style w:type="paragraph" w:styleId="BodyText">
    <w:name w:val="Body Text"/>
    <w:link w:val="BodyTextChar"/>
    <w:uiPriority w:val="99"/>
    <w:unhideWhenUsed/>
    <w:rsid w:val="005F67D7"/>
    <w:pPr>
      <w:spacing w:after="200"/>
    </w:pPr>
    <w:rPr>
      <w:rFonts w:ascii="Source Sans Pro" w:hAnsi="Source Sans Pro"/>
      <w:color w:val="142E41" w:themeColor="text1"/>
    </w:rPr>
  </w:style>
  <w:style w:type="character" w:customStyle="1" w:styleId="BodyTextChar">
    <w:name w:val="Body Text Char"/>
    <w:basedOn w:val="DefaultParagraphFont"/>
    <w:link w:val="BodyText"/>
    <w:uiPriority w:val="99"/>
    <w:rsid w:val="005F67D7"/>
    <w:rPr>
      <w:rFonts w:ascii="Source Sans Pro" w:hAnsi="Source Sans Pro"/>
      <w:color w:val="142E41" w:themeColor="text1"/>
    </w:rPr>
  </w:style>
  <w:style w:type="character" w:customStyle="1" w:styleId="Heading5Char">
    <w:name w:val="Heading 5 Char"/>
    <w:basedOn w:val="DefaultParagraphFont"/>
    <w:link w:val="Heading5"/>
    <w:uiPriority w:val="9"/>
    <w:rsid w:val="000B58AE"/>
    <w:rPr>
      <w:rFonts w:ascii="Source Sans Pro" w:eastAsiaTheme="majorEastAsia" w:hAnsi="Source Sans Pro" w:cstheme="majorBidi"/>
      <w:b/>
      <w:iCs/>
      <w:caps/>
      <w:color w:val="004E7D" w:themeColor="text2"/>
      <w:sz w:val="32"/>
      <w:szCs w:val="24"/>
    </w:rPr>
  </w:style>
  <w:style w:type="character" w:customStyle="1" w:styleId="Heading6Char">
    <w:name w:val="Heading 6 Char"/>
    <w:basedOn w:val="DefaultParagraphFont"/>
    <w:link w:val="Heading6"/>
    <w:uiPriority w:val="9"/>
    <w:rsid w:val="00431C4F"/>
    <w:rPr>
      <w:rFonts w:ascii="Source Sans Pro Black" w:hAnsi="Source Sans Pro Black" w:cs="Times New Roman"/>
      <w:color w:val="004E7D" w:themeColor="text2"/>
      <w:sz w:val="64"/>
      <w14:scene3d>
        <w14:camera w14:prst="orthographicFront"/>
        <w14:lightRig w14:rig="threePt" w14:dir="t">
          <w14:rot w14:lat="0" w14:lon="0" w14:rev="0"/>
        </w14:lightRig>
      </w14:scene3d>
    </w:rPr>
  </w:style>
  <w:style w:type="character" w:customStyle="1" w:styleId="Heading7Char">
    <w:name w:val="Heading 7 Char"/>
    <w:basedOn w:val="DefaultParagraphFont"/>
    <w:link w:val="Heading7"/>
    <w:uiPriority w:val="9"/>
    <w:rsid w:val="00E4478B"/>
    <w:rPr>
      <w:rFonts w:ascii="Source Sans Pro SemiBold" w:hAnsi="Source Sans Pro SemiBold" w:cs="Times New Roman"/>
      <w:b/>
      <w:iCs/>
      <w:color w:val="7CA82B" w:themeColor="accent1"/>
      <w:sz w:val="56"/>
      <w14:scene3d>
        <w14:camera w14:prst="orthographicFront"/>
        <w14:lightRig w14:rig="threePt" w14:dir="t">
          <w14:rot w14:lat="0" w14:lon="0" w14:rev="0"/>
        </w14:lightRig>
      </w14:scene3d>
    </w:rPr>
  </w:style>
  <w:style w:type="character" w:customStyle="1" w:styleId="Heading8Char">
    <w:name w:val="Heading 8 Char"/>
    <w:basedOn w:val="DefaultParagraphFont"/>
    <w:link w:val="Heading8"/>
    <w:uiPriority w:val="9"/>
    <w:rsid w:val="00E4478B"/>
    <w:rPr>
      <w:rFonts w:ascii="Source Sans Pro" w:hAnsi="Source Sans Pro" w:cs="Times New Roman"/>
      <w:b/>
      <w:iCs/>
      <w:caps/>
      <w:color w:val="004E7D" w:themeColor="text2"/>
      <w:sz w:val="40"/>
      <w:szCs w:val="21"/>
      <w14:scene3d>
        <w14:camera w14:prst="orthographicFront"/>
        <w14:lightRig w14:rig="threePt" w14:dir="t">
          <w14:rot w14:lat="0" w14:lon="0" w14:rev="0"/>
        </w14:lightRig>
      </w14:scene3d>
    </w:rPr>
  </w:style>
  <w:style w:type="character" w:customStyle="1" w:styleId="Heading9Char">
    <w:name w:val="Heading 9 Char"/>
    <w:basedOn w:val="DefaultParagraphFont"/>
    <w:link w:val="Heading9"/>
    <w:uiPriority w:val="9"/>
    <w:rsid w:val="00E4478B"/>
    <w:rPr>
      <w:rFonts w:ascii="Source Sans Pro" w:hAnsi="Source Sans Pro" w:cs="Times New Roman"/>
      <w:b/>
      <w:color w:val="7CA82B" w:themeColor="accent1"/>
      <w:sz w:val="40"/>
      <w:szCs w:val="21"/>
      <w14:scene3d>
        <w14:camera w14:prst="orthographicFront"/>
        <w14:lightRig w14:rig="threePt" w14:dir="t">
          <w14:rot w14:lat="0" w14:lon="0" w14:rev="0"/>
        </w14:lightRig>
      </w14:scene3d>
    </w:rPr>
  </w:style>
  <w:style w:type="paragraph" w:customStyle="1" w:styleId="ARTDocument-TableheaderGreybackground">
    <w:name w:val="ART Document - Table header: Grey background"/>
    <w:basedOn w:val="Normal"/>
    <w:qFormat/>
    <w:rsid w:val="000933F2"/>
    <w:pPr>
      <w:spacing w:before="100" w:after="100" w:line="264" w:lineRule="auto"/>
      <w:ind w:left="43" w:right="43"/>
      <w:jc w:val="center"/>
    </w:pPr>
    <w:rPr>
      <w:b/>
      <w:caps/>
      <w:color w:val="FFFFFF" w:themeColor="background1"/>
      <w:sz w:val="20"/>
    </w:rPr>
  </w:style>
  <w:style w:type="paragraph" w:customStyle="1" w:styleId="ARTDocument-Footnotetextinfooter-doubledigit">
    <w:name w:val="ART Document - Footnote text in footer - double digit"/>
    <w:basedOn w:val="ARTDocument-Footnotetextinfooter"/>
    <w:qFormat/>
    <w:rsid w:val="00F44EC7"/>
    <w:pPr>
      <w:ind w:left="202" w:hanging="202"/>
    </w:pPr>
  </w:style>
  <w:style w:type="paragraph" w:styleId="TOC8">
    <w:name w:val="toc 8"/>
    <w:aliases w:val="TOC 8 ART"/>
    <w:basedOn w:val="TOC3"/>
    <w:next w:val="Normal"/>
    <w:autoRedefine/>
    <w:uiPriority w:val="39"/>
    <w:unhideWhenUsed/>
    <w:rsid w:val="00FE4B68"/>
    <w:pPr>
      <w:tabs>
        <w:tab w:val="left" w:pos="1320"/>
      </w:tabs>
      <w:ind w:left="1224" w:hanging="648"/>
    </w:pPr>
  </w:style>
  <w:style w:type="paragraph" w:styleId="TOC7">
    <w:name w:val="toc 7"/>
    <w:basedOn w:val="Normal"/>
    <w:next w:val="Normal"/>
    <w:autoRedefine/>
    <w:uiPriority w:val="39"/>
    <w:semiHidden/>
    <w:unhideWhenUsed/>
    <w:rsid w:val="00FA011B"/>
    <w:pPr>
      <w:spacing w:after="100"/>
    </w:pPr>
    <w:rPr>
      <w:rFonts w:ascii="Arial" w:hAnsi="Arial"/>
      <w:caps/>
    </w:rPr>
  </w:style>
  <w:style w:type="character" w:styleId="CommentReference">
    <w:name w:val="annotation reference"/>
    <w:basedOn w:val="DefaultParagraphFont"/>
    <w:uiPriority w:val="99"/>
    <w:semiHidden/>
    <w:unhideWhenUsed/>
    <w:rsid w:val="00590229"/>
    <w:rPr>
      <w:sz w:val="16"/>
      <w:szCs w:val="16"/>
    </w:rPr>
  </w:style>
  <w:style w:type="paragraph" w:styleId="CommentText">
    <w:name w:val="annotation text"/>
    <w:basedOn w:val="Normal"/>
    <w:link w:val="CommentTextChar"/>
    <w:uiPriority w:val="99"/>
    <w:unhideWhenUsed/>
    <w:rsid w:val="00590229"/>
    <w:pPr>
      <w:spacing w:line="240" w:lineRule="auto"/>
    </w:pPr>
    <w:rPr>
      <w:sz w:val="20"/>
      <w:szCs w:val="20"/>
    </w:rPr>
  </w:style>
  <w:style w:type="character" w:customStyle="1" w:styleId="CommentTextChar">
    <w:name w:val="Comment Text Char"/>
    <w:basedOn w:val="DefaultParagraphFont"/>
    <w:link w:val="CommentText"/>
    <w:uiPriority w:val="99"/>
    <w:rsid w:val="00590229"/>
    <w:rPr>
      <w:sz w:val="20"/>
      <w:szCs w:val="20"/>
    </w:rPr>
  </w:style>
  <w:style w:type="paragraph" w:styleId="CommentSubject">
    <w:name w:val="annotation subject"/>
    <w:basedOn w:val="CommentText"/>
    <w:next w:val="CommentText"/>
    <w:link w:val="CommentSubjectChar"/>
    <w:uiPriority w:val="99"/>
    <w:semiHidden/>
    <w:unhideWhenUsed/>
    <w:rsid w:val="00590229"/>
    <w:rPr>
      <w:b/>
      <w:bCs/>
    </w:rPr>
  </w:style>
  <w:style w:type="character" w:customStyle="1" w:styleId="CommentSubjectChar">
    <w:name w:val="Comment Subject Char"/>
    <w:basedOn w:val="CommentTextChar"/>
    <w:link w:val="CommentSubject"/>
    <w:uiPriority w:val="99"/>
    <w:semiHidden/>
    <w:rsid w:val="00590229"/>
    <w:rPr>
      <w:b/>
      <w:bCs/>
      <w:sz w:val="20"/>
      <w:szCs w:val="20"/>
    </w:rPr>
  </w:style>
  <w:style w:type="character" w:customStyle="1" w:styleId="ARTDocument-EquationGreen">
    <w:name w:val="ART Document - Equation: Green"/>
    <w:basedOn w:val="DefaultParagraphFont"/>
    <w:uiPriority w:val="1"/>
    <w:qFormat/>
    <w:rsid w:val="00306AA0"/>
    <w:rPr>
      <w:rFonts w:ascii="Cambria Math" w:hAnsi="Cambria Math"/>
      <w:b/>
      <w:color w:val="7CA82B" w:themeColor="accent1"/>
      <w:sz w:val="22"/>
    </w:rPr>
  </w:style>
  <w:style w:type="character" w:customStyle="1" w:styleId="ARTDocument-EquationWhite">
    <w:name w:val="ART Document - Equation: White"/>
    <w:basedOn w:val="ARTDocument-EquationGreen"/>
    <w:uiPriority w:val="1"/>
    <w:qFormat/>
    <w:rsid w:val="00AB08D0"/>
    <w:rPr>
      <w:rFonts w:ascii="Cambria Math" w:hAnsi="Cambria Math"/>
      <w:b w:val="0"/>
      <w:color w:val="FFFFFF" w:themeColor="background1"/>
      <w:sz w:val="22"/>
    </w:rPr>
  </w:style>
  <w:style w:type="paragraph" w:customStyle="1" w:styleId="ARTDocument-Mainsectiontitleheadinglevel6">
    <w:name w:val="ART Document - Main section title heading level 6"/>
    <w:basedOn w:val="Normal"/>
    <w:qFormat/>
    <w:rsid w:val="002E60AB"/>
    <w:pPr>
      <w:spacing w:before="200" w:after="200" w:line="240" w:lineRule="auto"/>
    </w:pPr>
    <w:rPr>
      <w:rFonts w:eastAsia="SimSun" w:cs="Arial"/>
      <w:b/>
      <w:smallCaps/>
      <w:sz w:val="30"/>
      <w:lang w:val="en-GB" w:eastAsia="de-DE"/>
    </w:rPr>
  </w:style>
  <w:style w:type="numbering" w:customStyle="1" w:styleId="ChapterHeadings">
    <w:name w:val="Chapter Headings"/>
    <w:uiPriority w:val="99"/>
    <w:rsid w:val="003D4671"/>
    <w:pPr>
      <w:numPr>
        <w:numId w:val="7"/>
      </w:numPr>
    </w:pPr>
  </w:style>
  <w:style w:type="character" w:styleId="UnresolvedMention">
    <w:name w:val="Unresolved Mention"/>
    <w:basedOn w:val="DefaultParagraphFont"/>
    <w:uiPriority w:val="99"/>
    <w:semiHidden/>
    <w:unhideWhenUsed/>
    <w:rsid w:val="00F71FE5"/>
    <w:rPr>
      <w:color w:val="605E5C"/>
      <w:shd w:val="clear" w:color="auto" w:fill="E1DFDD"/>
    </w:rPr>
  </w:style>
  <w:style w:type="numbering" w:customStyle="1" w:styleId="CurrentList1">
    <w:name w:val="Current List1"/>
    <w:uiPriority w:val="99"/>
    <w:rsid w:val="00580720"/>
    <w:pPr>
      <w:numPr>
        <w:numId w:val="8"/>
      </w:numPr>
    </w:pPr>
  </w:style>
  <w:style w:type="numbering" w:customStyle="1" w:styleId="CurrentList3">
    <w:name w:val="Current List3"/>
    <w:uiPriority w:val="99"/>
    <w:rsid w:val="00580720"/>
    <w:pPr>
      <w:numPr>
        <w:numId w:val="10"/>
      </w:numPr>
    </w:pPr>
  </w:style>
  <w:style w:type="numbering" w:customStyle="1" w:styleId="CurrentList2">
    <w:name w:val="Current List2"/>
    <w:uiPriority w:val="99"/>
    <w:rsid w:val="00580720"/>
    <w:pPr>
      <w:numPr>
        <w:numId w:val="9"/>
      </w:numPr>
    </w:pPr>
  </w:style>
  <w:style w:type="numbering" w:customStyle="1" w:styleId="CurrentList4">
    <w:name w:val="Current List4"/>
    <w:uiPriority w:val="99"/>
    <w:rsid w:val="00580720"/>
    <w:pPr>
      <w:numPr>
        <w:numId w:val="11"/>
      </w:numPr>
    </w:pPr>
  </w:style>
  <w:style w:type="numbering" w:customStyle="1" w:styleId="CurrentList5">
    <w:name w:val="Current List5"/>
    <w:uiPriority w:val="99"/>
    <w:rsid w:val="00580720"/>
    <w:pPr>
      <w:numPr>
        <w:numId w:val="12"/>
      </w:numPr>
    </w:pPr>
  </w:style>
  <w:style w:type="numbering" w:customStyle="1" w:styleId="CurrentList6">
    <w:name w:val="Current List6"/>
    <w:uiPriority w:val="99"/>
    <w:rsid w:val="0017394E"/>
    <w:pPr>
      <w:numPr>
        <w:numId w:val="13"/>
      </w:numPr>
    </w:pPr>
  </w:style>
  <w:style w:type="numbering" w:customStyle="1" w:styleId="CurrentList7">
    <w:name w:val="Current List7"/>
    <w:uiPriority w:val="99"/>
    <w:rsid w:val="0017394E"/>
    <w:pPr>
      <w:numPr>
        <w:numId w:val="14"/>
      </w:numPr>
    </w:pPr>
  </w:style>
  <w:style w:type="numbering" w:customStyle="1" w:styleId="CurrentList8">
    <w:name w:val="Current List8"/>
    <w:uiPriority w:val="99"/>
    <w:rsid w:val="0017394E"/>
    <w:pPr>
      <w:numPr>
        <w:numId w:val="15"/>
      </w:numPr>
    </w:pPr>
  </w:style>
  <w:style w:type="numbering" w:customStyle="1" w:styleId="CurrentList9">
    <w:name w:val="Current List9"/>
    <w:uiPriority w:val="99"/>
    <w:rsid w:val="0017394E"/>
    <w:pPr>
      <w:numPr>
        <w:numId w:val="16"/>
      </w:numPr>
    </w:pPr>
  </w:style>
  <w:style w:type="numbering" w:customStyle="1" w:styleId="CurrentList10">
    <w:name w:val="Current List10"/>
    <w:uiPriority w:val="99"/>
    <w:rsid w:val="0017394E"/>
    <w:pPr>
      <w:numPr>
        <w:numId w:val="17"/>
      </w:numPr>
    </w:pPr>
  </w:style>
  <w:style w:type="numbering" w:customStyle="1" w:styleId="CurrentList11">
    <w:name w:val="Current List11"/>
    <w:uiPriority w:val="99"/>
    <w:rsid w:val="0017394E"/>
    <w:pPr>
      <w:numPr>
        <w:numId w:val="18"/>
      </w:numPr>
    </w:pPr>
  </w:style>
  <w:style w:type="numbering" w:customStyle="1" w:styleId="CurrentList12">
    <w:name w:val="Current List12"/>
    <w:uiPriority w:val="99"/>
    <w:rsid w:val="0017394E"/>
    <w:pPr>
      <w:numPr>
        <w:numId w:val="19"/>
      </w:numPr>
    </w:pPr>
  </w:style>
  <w:style w:type="numbering" w:customStyle="1" w:styleId="CurrentList13">
    <w:name w:val="Current List13"/>
    <w:uiPriority w:val="99"/>
    <w:rsid w:val="0017394E"/>
    <w:pPr>
      <w:numPr>
        <w:numId w:val="20"/>
      </w:numPr>
    </w:pPr>
  </w:style>
  <w:style w:type="numbering" w:customStyle="1" w:styleId="CurrentList14">
    <w:name w:val="Current List14"/>
    <w:uiPriority w:val="99"/>
    <w:rsid w:val="0017394E"/>
    <w:pPr>
      <w:numPr>
        <w:numId w:val="21"/>
      </w:numPr>
    </w:pPr>
  </w:style>
  <w:style w:type="numbering" w:customStyle="1" w:styleId="CurrentList15">
    <w:name w:val="Current List15"/>
    <w:uiPriority w:val="99"/>
    <w:rsid w:val="0017394E"/>
    <w:pPr>
      <w:numPr>
        <w:numId w:val="22"/>
      </w:numPr>
    </w:pPr>
  </w:style>
  <w:style w:type="numbering" w:customStyle="1" w:styleId="CurrentList16">
    <w:name w:val="Current List16"/>
    <w:uiPriority w:val="99"/>
    <w:rsid w:val="0017394E"/>
    <w:pPr>
      <w:numPr>
        <w:numId w:val="23"/>
      </w:numPr>
    </w:pPr>
  </w:style>
  <w:style w:type="numbering" w:customStyle="1" w:styleId="CurrentList17">
    <w:name w:val="Current List17"/>
    <w:uiPriority w:val="99"/>
    <w:rsid w:val="00510E33"/>
    <w:pPr>
      <w:numPr>
        <w:numId w:val="24"/>
      </w:numPr>
    </w:pPr>
  </w:style>
  <w:style w:type="numbering" w:customStyle="1" w:styleId="CurrentList18">
    <w:name w:val="Current List18"/>
    <w:uiPriority w:val="99"/>
    <w:rsid w:val="008655AA"/>
    <w:pPr>
      <w:numPr>
        <w:numId w:val="26"/>
      </w:numPr>
    </w:pPr>
  </w:style>
  <w:style w:type="numbering" w:customStyle="1" w:styleId="CurrentList19">
    <w:name w:val="Current List19"/>
    <w:uiPriority w:val="99"/>
    <w:rsid w:val="00D241EB"/>
    <w:pPr>
      <w:numPr>
        <w:numId w:val="27"/>
      </w:numPr>
    </w:pPr>
  </w:style>
  <w:style w:type="numbering" w:customStyle="1" w:styleId="CurrentList20">
    <w:name w:val="Current List20"/>
    <w:uiPriority w:val="99"/>
    <w:rsid w:val="00D241EB"/>
    <w:pPr>
      <w:numPr>
        <w:numId w:val="28"/>
      </w:numPr>
    </w:pPr>
  </w:style>
  <w:style w:type="numbering" w:customStyle="1" w:styleId="CurrentList21">
    <w:name w:val="Current List21"/>
    <w:uiPriority w:val="99"/>
    <w:rsid w:val="00D241EB"/>
    <w:pPr>
      <w:numPr>
        <w:numId w:val="30"/>
      </w:numPr>
    </w:pPr>
  </w:style>
  <w:style w:type="numbering" w:customStyle="1" w:styleId="CurrentList22">
    <w:name w:val="Current List22"/>
    <w:uiPriority w:val="99"/>
    <w:rsid w:val="002251FE"/>
    <w:pPr>
      <w:numPr>
        <w:numId w:val="31"/>
      </w:numPr>
    </w:pPr>
  </w:style>
  <w:style w:type="numbering" w:customStyle="1" w:styleId="CurrentList23">
    <w:name w:val="Current List23"/>
    <w:uiPriority w:val="99"/>
    <w:rsid w:val="00AF38E4"/>
    <w:pPr>
      <w:numPr>
        <w:numId w:val="33"/>
      </w:numPr>
    </w:pPr>
  </w:style>
  <w:style w:type="numbering" w:customStyle="1" w:styleId="CurrentList24">
    <w:name w:val="Current List24"/>
    <w:uiPriority w:val="99"/>
    <w:rsid w:val="00772F3F"/>
    <w:pPr>
      <w:numPr>
        <w:numId w:val="34"/>
      </w:numPr>
    </w:pPr>
  </w:style>
  <w:style w:type="numbering" w:customStyle="1" w:styleId="CurrentList25">
    <w:name w:val="Current List25"/>
    <w:uiPriority w:val="99"/>
    <w:rsid w:val="001B0F70"/>
    <w:pPr>
      <w:numPr>
        <w:numId w:val="35"/>
      </w:numPr>
    </w:pPr>
  </w:style>
  <w:style w:type="numbering" w:customStyle="1" w:styleId="CurrentList26">
    <w:name w:val="Current List26"/>
    <w:uiPriority w:val="99"/>
    <w:rsid w:val="00431C4F"/>
    <w:pPr>
      <w:numPr>
        <w:numId w:val="38"/>
      </w:numPr>
    </w:pPr>
  </w:style>
  <w:style w:type="character" w:styleId="FollowedHyperlink">
    <w:name w:val="FollowedHyperlink"/>
    <w:basedOn w:val="DefaultParagraphFont"/>
    <w:uiPriority w:val="99"/>
    <w:semiHidden/>
    <w:unhideWhenUsed/>
    <w:rsid w:val="00A31AF8"/>
    <w:rPr>
      <w:color w:val="7FCEFF" w:themeColor="followedHyperlink"/>
      <w:u w:val="single"/>
    </w:rPr>
  </w:style>
  <w:style w:type="paragraph" w:customStyle="1" w:styleId="Default">
    <w:name w:val="Default"/>
    <w:rsid w:val="00EE2F83"/>
    <w:pPr>
      <w:autoSpaceDE w:val="0"/>
      <w:autoSpaceDN w:val="0"/>
      <w:adjustRightInd w:val="0"/>
      <w:spacing w:after="0" w:line="240" w:lineRule="auto"/>
    </w:pPr>
    <w:rPr>
      <w:rFonts w:ascii="Arial" w:hAnsi="Arial" w:cs="Arial"/>
      <w:color w:val="000000"/>
      <w:sz w:val="24"/>
      <w:szCs w:val="24"/>
    </w:rPr>
  </w:style>
  <w:style w:type="paragraph" w:styleId="Header">
    <w:name w:val="header"/>
    <w:basedOn w:val="Normal"/>
    <w:link w:val="HeaderChar"/>
    <w:uiPriority w:val="99"/>
    <w:unhideWhenUsed/>
    <w:rsid w:val="00140E9C"/>
    <w:pPr>
      <w:tabs>
        <w:tab w:val="center" w:pos="4680"/>
        <w:tab w:val="right" w:pos="9360"/>
      </w:tabs>
      <w:spacing w:after="0" w:line="240" w:lineRule="auto"/>
    </w:pPr>
  </w:style>
  <w:style w:type="character" w:customStyle="1" w:styleId="HeaderChar">
    <w:name w:val="Header Char"/>
    <w:basedOn w:val="DefaultParagraphFont"/>
    <w:link w:val="Header"/>
    <w:uiPriority w:val="99"/>
    <w:rsid w:val="00140E9C"/>
    <w:rPr>
      <w:rFonts w:ascii="Source Sans Pro" w:hAnsi="Source Sans Pro"/>
      <w:color w:val="142E41" w:themeColor="text1"/>
    </w:rPr>
  </w:style>
  <w:style w:type="paragraph" w:styleId="ListParagraph">
    <w:name w:val="List Paragraph"/>
    <w:basedOn w:val="Normal"/>
    <w:uiPriority w:val="34"/>
    <w:qFormat/>
    <w:rsid w:val="005E45AB"/>
    <w:pPr>
      <w:spacing w:after="120" w:line="240" w:lineRule="auto"/>
      <w:ind w:left="720"/>
      <w:contextualSpacing/>
    </w:pPr>
    <w:rPr>
      <w:rFonts w:ascii="Calibri" w:eastAsia="Calibri" w:hAnsi="Calibri" w:cs="Times New Roman"/>
      <w:color w:val="auto"/>
      <w:szCs w:val="24"/>
    </w:rPr>
  </w:style>
  <w:style w:type="numbering" w:customStyle="1" w:styleId="Style1">
    <w:name w:val="Style1"/>
    <w:uiPriority w:val="99"/>
    <w:rsid w:val="00CB3195"/>
    <w:pPr>
      <w:numPr>
        <w:numId w:val="41"/>
      </w:numPr>
    </w:pPr>
  </w:style>
  <w:style w:type="paragraph" w:styleId="Revision">
    <w:name w:val="Revision"/>
    <w:hidden/>
    <w:uiPriority w:val="99"/>
    <w:semiHidden/>
    <w:rsid w:val="00E24851"/>
    <w:pPr>
      <w:spacing w:after="0" w:line="240" w:lineRule="auto"/>
    </w:pPr>
    <w:rPr>
      <w:rFonts w:ascii="Source Sans Pro" w:hAnsi="Source Sans Pro"/>
      <w:color w:val="142E41" w:themeColor="text1"/>
    </w:rPr>
  </w:style>
  <w:style w:type="character" w:styleId="Mention">
    <w:name w:val="Mention"/>
    <w:basedOn w:val="DefaultParagraphFont"/>
    <w:uiPriority w:val="99"/>
    <w:unhideWhenUsed/>
    <w:rsid w:val="001154E3"/>
    <w:rPr>
      <w:color w:val="2B579A"/>
      <w:shd w:val="clear" w:color="auto" w:fill="E1DFDD"/>
    </w:rPr>
  </w:style>
  <w:style w:type="character" w:styleId="BookTitle">
    <w:name w:val="Book Title"/>
    <w:basedOn w:val="DefaultParagraphFont"/>
    <w:uiPriority w:val="33"/>
    <w:rsid w:val="00CD742F"/>
    <w:rPr>
      <w:b/>
      <w:bCs/>
      <w:i/>
      <w:iCs/>
      <w:spacing w:val="5"/>
    </w:rPr>
  </w:style>
  <w:style w:type="character" w:styleId="Emphasis">
    <w:name w:val="Emphasis"/>
    <w:basedOn w:val="DefaultParagraphFont"/>
    <w:uiPriority w:val="20"/>
    <w:rsid w:val="00CD742F"/>
    <w:rPr>
      <w:i/>
      <w:iCs/>
    </w:rPr>
  </w:style>
  <w:style w:type="character" w:styleId="IntenseEmphasis">
    <w:name w:val="Intense Emphasis"/>
    <w:basedOn w:val="DefaultParagraphFont"/>
    <w:uiPriority w:val="21"/>
    <w:rsid w:val="00CD742F"/>
    <w:rPr>
      <w:i/>
      <w:iCs/>
      <w:color w:val="7CA82B" w:themeColor="accent1"/>
    </w:rPr>
  </w:style>
  <w:style w:type="paragraph" w:styleId="IntenseQuote">
    <w:name w:val="Intense Quote"/>
    <w:basedOn w:val="Normal"/>
    <w:next w:val="Normal"/>
    <w:link w:val="IntenseQuoteChar"/>
    <w:uiPriority w:val="30"/>
    <w:rsid w:val="00CD742F"/>
    <w:pPr>
      <w:pBdr>
        <w:top w:val="single" w:sz="4" w:space="10" w:color="7CA82B" w:themeColor="accent1"/>
        <w:bottom w:val="single" w:sz="4" w:space="10" w:color="7CA82B" w:themeColor="accent1"/>
      </w:pBdr>
      <w:spacing w:before="360" w:after="360"/>
      <w:ind w:left="864" w:right="864"/>
      <w:jc w:val="center"/>
    </w:pPr>
    <w:rPr>
      <w:i/>
      <w:iCs/>
      <w:color w:val="7CA82B" w:themeColor="accent1"/>
    </w:rPr>
  </w:style>
  <w:style w:type="character" w:customStyle="1" w:styleId="IntenseQuoteChar">
    <w:name w:val="Intense Quote Char"/>
    <w:basedOn w:val="DefaultParagraphFont"/>
    <w:link w:val="IntenseQuote"/>
    <w:uiPriority w:val="30"/>
    <w:rsid w:val="00CD742F"/>
    <w:rPr>
      <w:rFonts w:ascii="Source Sans Pro" w:hAnsi="Source Sans Pro"/>
      <w:i/>
      <w:iCs/>
      <w:color w:val="7CA82B" w:themeColor="accent1"/>
    </w:rPr>
  </w:style>
  <w:style w:type="character" w:styleId="IntenseReference">
    <w:name w:val="Intense Reference"/>
    <w:basedOn w:val="DefaultParagraphFont"/>
    <w:uiPriority w:val="32"/>
    <w:rsid w:val="00CD742F"/>
    <w:rPr>
      <w:b/>
      <w:bCs/>
      <w:smallCaps/>
      <w:color w:val="7CA82B" w:themeColor="accent1"/>
      <w:spacing w:val="5"/>
    </w:rPr>
  </w:style>
  <w:style w:type="paragraph" w:styleId="NoSpacing">
    <w:name w:val="No Spacing"/>
    <w:uiPriority w:val="1"/>
    <w:rsid w:val="00CD742F"/>
    <w:pPr>
      <w:spacing w:after="0" w:line="240" w:lineRule="auto"/>
    </w:pPr>
    <w:rPr>
      <w:rFonts w:ascii="Source Sans Pro" w:hAnsi="Source Sans Pro"/>
      <w:color w:val="142E41" w:themeColor="text1"/>
    </w:rPr>
  </w:style>
  <w:style w:type="paragraph" w:styleId="Quote">
    <w:name w:val="Quote"/>
    <w:basedOn w:val="Normal"/>
    <w:next w:val="Normal"/>
    <w:link w:val="QuoteChar"/>
    <w:uiPriority w:val="29"/>
    <w:rsid w:val="00CD742F"/>
    <w:pPr>
      <w:spacing w:before="200"/>
      <w:ind w:left="864" w:right="864"/>
      <w:jc w:val="center"/>
    </w:pPr>
    <w:rPr>
      <w:i/>
      <w:iCs/>
      <w:color w:val="2D6792" w:themeColor="text1" w:themeTint="BF"/>
    </w:rPr>
  </w:style>
  <w:style w:type="character" w:customStyle="1" w:styleId="QuoteChar">
    <w:name w:val="Quote Char"/>
    <w:basedOn w:val="DefaultParagraphFont"/>
    <w:link w:val="Quote"/>
    <w:uiPriority w:val="29"/>
    <w:rsid w:val="00CD742F"/>
    <w:rPr>
      <w:rFonts w:ascii="Source Sans Pro" w:hAnsi="Source Sans Pro"/>
      <w:i/>
      <w:iCs/>
      <w:color w:val="2D6792" w:themeColor="text1" w:themeTint="BF"/>
    </w:rPr>
  </w:style>
  <w:style w:type="character" w:styleId="Strong">
    <w:name w:val="Strong"/>
    <w:basedOn w:val="DefaultParagraphFont"/>
    <w:uiPriority w:val="22"/>
    <w:rsid w:val="00CD742F"/>
    <w:rPr>
      <w:b/>
      <w:bCs/>
    </w:rPr>
  </w:style>
  <w:style w:type="paragraph" w:styleId="Subtitle">
    <w:name w:val="Subtitle"/>
    <w:basedOn w:val="Normal"/>
    <w:next w:val="Normal"/>
    <w:link w:val="SubtitleChar"/>
    <w:uiPriority w:val="11"/>
    <w:rsid w:val="00CD742F"/>
    <w:pPr>
      <w:numPr>
        <w:ilvl w:val="1"/>
      </w:numPr>
    </w:pPr>
    <w:rPr>
      <w:rFonts w:asciiTheme="minorHAnsi" w:eastAsiaTheme="minorEastAsia" w:hAnsiTheme="minorHAnsi"/>
      <w:color w:val="377FB3" w:themeColor="text1" w:themeTint="A5"/>
      <w:spacing w:val="15"/>
    </w:rPr>
  </w:style>
  <w:style w:type="character" w:customStyle="1" w:styleId="SubtitleChar">
    <w:name w:val="Subtitle Char"/>
    <w:basedOn w:val="DefaultParagraphFont"/>
    <w:link w:val="Subtitle"/>
    <w:uiPriority w:val="11"/>
    <w:rsid w:val="00CD742F"/>
    <w:rPr>
      <w:rFonts w:eastAsiaTheme="minorEastAsia"/>
      <w:color w:val="377FB3" w:themeColor="text1" w:themeTint="A5"/>
      <w:spacing w:val="15"/>
    </w:rPr>
  </w:style>
  <w:style w:type="character" w:styleId="SubtleEmphasis">
    <w:name w:val="Subtle Emphasis"/>
    <w:basedOn w:val="DefaultParagraphFont"/>
    <w:uiPriority w:val="19"/>
    <w:rsid w:val="00CD742F"/>
    <w:rPr>
      <w:i/>
      <w:iCs/>
      <w:color w:val="2D6792" w:themeColor="text1" w:themeTint="BF"/>
    </w:rPr>
  </w:style>
  <w:style w:type="character" w:styleId="SubtleReference">
    <w:name w:val="Subtle Reference"/>
    <w:basedOn w:val="DefaultParagraphFont"/>
    <w:uiPriority w:val="31"/>
    <w:rsid w:val="00CD742F"/>
    <w:rPr>
      <w:smallCaps/>
      <w:color w:val="377FB3" w:themeColor="text1" w:themeTint="A5"/>
    </w:rPr>
  </w:style>
  <w:style w:type="paragraph" w:styleId="Title">
    <w:name w:val="Title"/>
    <w:basedOn w:val="Normal"/>
    <w:next w:val="Normal"/>
    <w:link w:val="TitleChar"/>
    <w:uiPriority w:val="10"/>
    <w:rsid w:val="00CD742F"/>
    <w:pPr>
      <w:spacing w:after="0" w:line="240" w:lineRule="auto"/>
      <w:contextualSpacing/>
    </w:pPr>
    <w:rPr>
      <w:rFonts w:asciiTheme="majorHAnsi" w:eastAsiaTheme="majorEastAsia" w:hAnsiTheme="majorHAnsi" w:cstheme="majorBidi"/>
      <w:color w:val="auto"/>
      <w:spacing w:val="-10"/>
      <w:kern w:val="28"/>
      <w:sz w:val="56"/>
      <w:szCs w:val="56"/>
    </w:rPr>
  </w:style>
  <w:style w:type="character" w:customStyle="1" w:styleId="TitleChar">
    <w:name w:val="Title Char"/>
    <w:basedOn w:val="DefaultParagraphFont"/>
    <w:link w:val="Title"/>
    <w:uiPriority w:val="10"/>
    <w:rsid w:val="00CD742F"/>
    <w:rPr>
      <w:rFonts w:asciiTheme="majorHAnsi" w:eastAsiaTheme="majorEastAsia" w:hAnsiTheme="majorHAnsi" w:cstheme="majorBidi"/>
      <w:spacing w:val="-10"/>
      <w:kern w:val="28"/>
      <w:sz w:val="56"/>
      <w:szCs w:val="56"/>
    </w:rPr>
  </w:style>
  <w:style w:type="paragraph" w:customStyle="1" w:styleId="ART3header-secondarytitle0">
    <w:name w:val="ART 3header-secondarytitle"/>
    <w:basedOn w:val="Normal"/>
    <w:rsid w:val="00F60A48"/>
    <w:pPr>
      <w:spacing w:before="100" w:beforeAutospacing="1" w:after="100" w:afterAutospacing="1" w:line="240" w:lineRule="auto"/>
    </w:pPr>
    <w:rPr>
      <w:rFonts w:ascii="Times New Roman" w:eastAsiaTheme="minorEastAsia" w:hAnsi="Times New Roman" w:cs="Times New Roman"/>
      <w:color w:val="auto"/>
      <w:sz w:val="24"/>
      <w:szCs w:val="24"/>
    </w:rPr>
  </w:style>
  <w:style w:type="paragraph" w:customStyle="1" w:styleId="ART3header-primarytitle0">
    <w:name w:val="ART 3header-primarytitle"/>
    <w:basedOn w:val="Normal"/>
    <w:rsid w:val="00F60A48"/>
    <w:pPr>
      <w:spacing w:before="100" w:beforeAutospacing="1" w:after="100" w:afterAutospacing="1" w:line="240" w:lineRule="auto"/>
    </w:pPr>
    <w:rPr>
      <w:rFonts w:ascii="Times New Roman" w:eastAsiaTheme="minorEastAsia" w:hAnsi="Times New Roman" w:cs="Times New Roman"/>
      <w:color w:val="auto"/>
      <w:sz w:val="24"/>
      <w:szCs w:val="24"/>
    </w:rPr>
  </w:style>
  <w:style w:type="paragraph" w:customStyle="1" w:styleId="ART3header-version0">
    <w:name w:val="ART 3header-version"/>
    <w:basedOn w:val="Normal"/>
    <w:rsid w:val="00F60A48"/>
    <w:pPr>
      <w:spacing w:before="100" w:beforeAutospacing="1" w:after="100" w:afterAutospacing="1" w:line="240" w:lineRule="auto"/>
    </w:pPr>
    <w:rPr>
      <w:rFonts w:ascii="Times New Roman" w:eastAsiaTheme="minorEastAsia" w:hAnsi="Times New Roman" w:cs="Times New Roman"/>
      <w:color w:val="auto"/>
      <w:sz w:val="24"/>
      <w:szCs w:val="24"/>
    </w:rPr>
  </w:style>
  <w:style w:type="paragraph" w:customStyle="1" w:styleId="ART3footer-datepage0">
    <w:name w:val="ART 3footer-datepage"/>
    <w:basedOn w:val="Normal"/>
    <w:rsid w:val="00F60A48"/>
    <w:pPr>
      <w:spacing w:before="100" w:beforeAutospacing="1" w:after="100" w:afterAutospacing="1" w:line="240" w:lineRule="auto"/>
    </w:pPr>
    <w:rPr>
      <w:rFonts w:ascii="Times New Roman" w:eastAsiaTheme="minorEastAsia" w:hAnsi="Times New Roman" w:cs="Times New Roman"/>
      <w:color w:val="auto"/>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10174475">
      <w:bodyDiv w:val="1"/>
      <w:marLeft w:val="0"/>
      <w:marRight w:val="0"/>
      <w:marTop w:val="0"/>
      <w:marBottom w:val="0"/>
      <w:divBdr>
        <w:top w:val="none" w:sz="0" w:space="0" w:color="auto"/>
        <w:left w:val="none" w:sz="0" w:space="0" w:color="auto"/>
        <w:bottom w:val="none" w:sz="0" w:space="0" w:color="auto"/>
        <w:right w:val="none" w:sz="0" w:space="0" w:color="auto"/>
      </w:divBdr>
    </w:div>
    <w:div w:id="152794859">
      <w:bodyDiv w:val="1"/>
      <w:marLeft w:val="0"/>
      <w:marRight w:val="0"/>
      <w:marTop w:val="0"/>
      <w:marBottom w:val="0"/>
      <w:divBdr>
        <w:top w:val="none" w:sz="0" w:space="0" w:color="auto"/>
        <w:left w:val="none" w:sz="0" w:space="0" w:color="auto"/>
        <w:bottom w:val="none" w:sz="0" w:space="0" w:color="auto"/>
        <w:right w:val="none" w:sz="0" w:space="0" w:color="auto"/>
      </w:divBdr>
    </w:div>
    <w:div w:id="622464650">
      <w:bodyDiv w:val="1"/>
      <w:marLeft w:val="0"/>
      <w:marRight w:val="0"/>
      <w:marTop w:val="0"/>
      <w:marBottom w:val="0"/>
      <w:divBdr>
        <w:top w:val="none" w:sz="0" w:space="0" w:color="auto"/>
        <w:left w:val="none" w:sz="0" w:space="0" w:color="auto"/>
        <w:bottom w:val="none" w:sz="0" w:space="0" w:color="auto"/>
        <w:right w:val="none" w:sz="0" w:space="0" w:color="auto"/>
      </w:divBdr>
    </w:div>
    <w:div w:id="137823634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yperlink" Target="mailto:ARTRegistry@winrock.org" TargetMode="External"/><Relationship Id="rId18" Type="http://schemas.openxmlformats.org/officeDocument/2006/relationships/header" Target="header1.xml"/><Relationship Id="rId26" Type="http://schemas.openxmlformats.org/officeDocument/2006/relationships/glossaryDocument" Target="glossary/document.xml"/><Relationship Id="rId3" Type="http://schemas.openxmlformats.org/officeDocument/2006/relationships/customXml" Target="../customXml/item3.xml"/><Relationship Id="rId21" Type="http://schemas.openxmlformats.org/officeDocument/2006/relationships/footer" Target="footer2.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mailto:ARTRegistry@winrock.org" TargetMode="External"/><Relationship Id="rId25"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yperlink" Target="mailto:ARTRegistry@winrock.org" TargetMode="External"/><Relationship Id="rId20"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yperlink" Target="mailto:ARTRegistry@winrock.org" TargetMode="External"/><Relationship Id="rId5" Type="http://schemas.openxmlformats.org/officeDocument/2006/relationships/customXml" Target="../customXml/item5.xml"/><Relationship Id="rId15" Type="http://schemas.openxmlformats.org/officeDocument/2006/relationships/hyperlink" Target="https://www.artredd.org/wp-content/uploads/2022/08/ART-Board-Resolution-on-Guidance-for-National-Authorization-July-2022-.pdf" TargetMode="External"/><Relationship Id="rId23" Type="http://schemas.openxmlformats.org/officeDocument/2006/relationships/hyperlink" Target="mailto:ARTRegistry@winrock.org" TargetMode="External"/><Relationship Id="rId10" Type="http://schemas.openxmlformats.org/officeDocument/2006/relationships/webSettings" Target="webSettings.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mailto:ARTRegistry@winrock.org" TargetMode="External"/><Relationship Id="rId22" Type="http://schemas.openxmlformats.org/officeDocument/2006/relationships/image" Target="media/image2.emf"/><Relationship Id="rId27" Type="http://schemas.openxmlformats.org/officeDocument/2006/relationships/theme" Target="theme/theme1.xml"/></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Anna.Hoy\Winrock%20International\ACR%20Collaboration%20Site%20-%20General%20Operations\Marketing%20&amp;%20Communications\2023%20Rebrand\Z_Holding%20Tank\01%20MS%20Templates\ACR%20Technical%20Document%20Template.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0FFD9E4880304A27AD1B1D040A76E88B"/>
        <w:category>
          <w:name w:val="General"/>
          <w:gallery w:val="placeholder"/>
        </w:category>
        <w:types>
          <w:type w:val="bbPlcHdr"/>
        </w:types>
        <w:behaviors>
          <w:behavior w:val="content"/>
        </w:behaviors>
        <w:guid w:val="{7DFB1986-ACF5-47AD-AA56-8D77FAF1DB30}"/>
      </w:docPartPr>
      <w:docPartBody>
        <w:p w:rsidR="00B01960" w:rsidRDefault="00B01960">
          <w:pPr>
            <w:pStyle w:val="0FFD9E4880304A27AD1B1D040A76E88B"/>
          </w:pPr>
          <w:r w:rsidRPr="004347CC">
            <w:rPr>
              <w:rStyle w:val="PlaceholderText"/>
            </w:rPr>
            <w:t>[Title]</w:t>
          </w:r>
        </w:p>
      </w:docPartBody>
    </w:docPart>
    <w:docPart>
      <w:docPartPr>
        <w:name w:val="D3B997960AEA4B44B17CC76F8074DC71"/>
        <w:category>
          <w:name w:val="General"/>
          <w:gallery w:val="placeholder"/>
        </w:category>
        <w:types>
          <w:type w:val="bbPlcHdr"/>
        </w:types>
        <w:behaviors>
          <w:behavior w:val="content"/>
        </w:behaviors>
        <w:guid w:val="{28CB9977-F6A9-44CE-B130-88E37F44F046}"/>
      </w:docPartPr>
      <w:docPartBody>
        <w:p w:rsidR="00B01960" w:rsidRDefault="00B01960">
          <w:pPr>
            <w:pStyle w:val="D3B997960AEA4B44B17CC76F8074DC71"/>
          </w:pPr>
          <w:r w:rsidRPr="004347CC">
            <w:rPr>
              <w:rStyle w:val="PlaceholderText"/>
            </w:rPr>
            <w:t>[Status]</w:t>
          </w:r>
        </w:p>
      </w:docPartBody>
    </w:docPart>
    <w:docPart>
      <w:docPartPr>
        <w:name w:val="BA639867791E425AA868C20C3CED9106"/>
        <w:category>
          <w:name w:val="General"/>
          <w:gallery w:val="placeholder"/>
        </w:category>
        <w:types>
          <w:type w:val="bbPlcHdr"/>
        </w:types>
        <w:behaviors>
          <w:behavior w:val="content"/>
        </w:behaviors>
        <w:guid w:val="{10656941-FC23-4B4A-A89E-36ECEB9F7049}"/>
      </w:docPartPr>
      <w:docPartBody>
        <w:p w:rsidR="00B01960" w:rsidRDefault="00B01960">
          <w:pPr>
            <w:pStyle w:val="BA639867791E425AA868C20C3CED9106"/>
          </w:pPr>
          <w:r w:rsidRPr="004347CC">
            <w:rPr>
              <w:rStyle w:val="PlaceholderText"/>
            </w:rPr>
            <w:t>[Category]</w:t>
          </w:r>
        </w:p>
      </w:docPartBody>
    </w:docPart>
    <w:docPart>
      <w:docPartPr>
        <w:name w:val="557C87F71B094CE996698295A208496C"/>
        <w:category>
          <w:name w:val="General"/>
          <w:gallery w:val="placeholder"/>
        </w:category>
        <w:types>
          <w:type w:val="bbPlcHdr"/>
        </w:types>
        <w:behaviors>
          <w:behavior w:val="content"/>
        </w:behaviors>
        <w:guid w:val="{D9882CD7-8FCA-4952-9428-C95CFEC5BA6A}"/>
      </w:docPartPr>
      <w:docPartBody>
        <w:p w:rsidR="00B01960" w:rsidRDefault="00B51B81" w:rsidP="00B51B81">
          <w:pPr>
            <w:pStyle w:val="557C87F71B094CE996698295A208496C"/>
          </w:pPr>
          <w:r w:rsidRPr="00140C92">
            <w:rPr>
              <w:rFonts w:ascii="Arial" w:hAnsi="Arial" w:cs="Arial"/>
              <w:color w:val="76797C"/>
              <w:sz w:val="18"/>
              <w:szCs w:val="18"/>
            </w:rPr>
            <w:t>[Type here]</w:t>
          </w:r>
        </w:p>
      </w:docPartBody>
    </w:docPart>
    <w:docPart>
      <w:docPartPr>
        <w:name w:val="F31DCD187EEE43459E67DEC1608B284A"/>
        <w:category>
          <w:name w:val="General"/>
          <w:gallery w:val="placeholder"/>
        </w:category>
        <w:types>
          <w:type w:val="bbPlcHdr"/>
        </w:types>
        <w:behaviors>
          <w:behavior w:val="content"/>
        </w:behaviors>
        <w:guid w:val="{7B9682D8-65D1-412C-81C7-7B3C6B9DCB4A}"/>
      </w:docPartPr>
      <w:docPartBody>
        <w:p w:rsidR="00FB5A75" w:rsidRDefault="00B51B81">
          <w:r w:rsidRPr="00140C92">
            <w:t xml:space="preserve">     </w:t>
          </w:r>
        </w:p>
      </w:docPartBody>
    </w:docPart>
    <w:docPart>
      <w:docPartPr>
        <w:name w:val="5F8B9963CE294294B5B19BA4A56E2B75"/>
        <w:category>
          <w:name w:val="General"/>
          <w:gallery w:val="placeholder"/>
        </w:category>
        <w:types>
          <w:type w:val="bbPlcHdr"/>
        </w:types>
        <w:behaviors>
          <w:behavior w:val="content"/>
        </w:behaviors>
        <w:guid w:val="{DDC6A7B2-EE6D-4990-BB3E-06467EF251BE}"/>
      </w:docPartPr>
      <w:docPartBody>
        <w:p w:rsidR="000334DA" w:rsidRDefault="00B51B81" w:rsidP="00B51B81">
          <w:pPr>
            <w:pStyle w:val="5F8B9963CE294294B5B19BA4A56E2B75"/>
          </w:pPr>
          <w:r w:rsidRPr="00446E6E">
            <w:rPr>
              <w:rStyle w:val="PlaceholderText"/>
              <w:color w:val="auto"/>
            </w:rPr>
            <w:t>Click or tap to enter a date.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Wingdings 2">
    <w:panose1 w:val="05020102010507070707"/>
    <w:charset w:val="02"/>
    <w:family w:val="roman"/>
    <w:pitch w:val="variable"/>
    <w:sig w:usb0="00000000" w:usb1="10000000" w:usb2="00000000" w:usb3="00000000" w:csb0="80000000" w:csb1="00000000"/>
  </w:font>
  <w:font w:name="Source Sans Pro">
    <w:charset w:val="00"/>
    <w:family w:val="swiss"/>
    <w:pitch w:val="variable"/>
    <w:sig w:usb0="600002F7" w:usb1="02000001" w:usb2="00000000" w:usb3="00000000" w:csb0="0000019F" w:csb1="00000000"/>
  </w:font>
  <w:font w:name="Source Sans Pro Black">
    <w:charset w:val="00"/>
    <w:family w:val="swiss"/>
    <w:pitch w:val="variable"/>
    <w:sig w:usb0="600002F7" w:usb1="02000001" w:usb2="00000000" w:usb3="00000000" w:csb0="0000019F" w:csb1="00000000"/>
  </w:font>
  <w:font w:name="Source Sans Pro SemiBold">
    <w:charset w:val="00"/>
    <w:family w:val="swiss"/>
    <w:pitch w:val="variable"/>
    <w:sig w:usb0="600002F7" w:usb1="02000001" w:usb2="00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Times New Roman (Body CS)">
    <w:altName w:val="Times New Roman"/>
    <w:panose1 w:val="00000000000000000000"/>
    <w:charset w:val="00"/>
    <w:family w:val="roman"/>
    <w:notTrueType/>
    <w:pitch w:val="default"/>
  </w:font>
  <w:font w:name="Segoe UI">
    <w:panose1 w:val="020B0502040204020203"/>
    <w:charset w:val="00"/>
    <w:family w:val="swiss"/>
    <w:pitch w:val="variable"/>
    <w:sig w:usb0="E4002EFF" w:usb1="C000E47F" w:usb2="00000009" w:usb3="00000000" w:csb0="000001FF" w:csb1="00000000"/>
  </w:font>
  <w:font w:name="Cambria Math">
    <w:panose1 w:val="02040503050406030204"/>
    <w:charset w:val="00"/>
    <w:family w:val="roman"/>
    <w:pitch w:val="variable"/>
    <w:sig w:usb0="E00006FF" w:usb1="420024FF" w:usb2="02000000" w:usb3="00000000" w:csb0="0000019F" w:csb1="00000000"/>
  </w:font>
  <w:font w:name="SimSun">
    <w:altName w:val="宋体"/>
    <w:panose1 w:val="02010600030101010101"/>
    <w:charset w:val="86"/>
    <w:family w:val="auto"/>
    <w:pitch w:val="variable"/>
    <w:sig w:usb0="00000203" w:usb1="288F0000" w:usb2="00000016" w:usb3="00000000" w:csb0="00040001" w:csb1="00000000"/>
  </w:font>
  <w:font w:name="Calibri">
    <w:panose1 w:val="020F0502020204030204"/>
    <w:charset w:val="00"/>
    <w:family w:val="swiss"/>
    <w:pitch w:val="variable"/>
    <w:sig w:usb0="E4002EFF" w:usb1="C200247B" w:usb2="00000009" w:usb3="00000000" w:csb0="000001FF" w:csb1="00000000"/>
  </w:font>
  <w:font w:name="MS Mincho">
    <w:panose1 w:val="020206090402050803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7525A"/>
    <w:rsid w:val="000334DA"/>
    <w:rsid w:val="0008174D"/>
    <w:rsid w:val="000E0720"/>
    <w:rsid w:val="000F3D56"/>
    <w:rsid w:val="00103272"/>
    <w:rsid w:val="00110810"/>
    <w:rsid w:val="00110F7C"/>
    <w:rsid w:val="00131B81"/>
    <w:rsid w:val="00145975"/>
    <w:rsid w:val="00156FF9"/>
    <w:rsid w:val="002115EC"/>
    <w:rsid w:val="002736A9"/>
    <w:rsid w:val="0027525A"/>
    <w:rsid w:val="002B0A5C"/>
    <w:rsid w:val="00330A79"/>
    <w:rsid w:val="0033393A"/>
    <w:rsid w:val="0035387F"/>
    <w:rsid w:val="00365FF8"/>
    <w:rsid w:val="00384184"/>
    <w:rsid w:val="003A0805"/>
    <w:rsid w:val="003A0D6D"/>
    <w:rsid w:val="003A43F6"/>
    <w:rsid w:val="003A6100"/>
    <w:rsid w:val="003C2140"/>
    <w:rsid w:val="00412617"/>
    <w:rsid w:val="004311D2"/>
    <w:rsid w:val="0043543B"/>
    <w:rsid w:val="00442B22"/>
    <w:rsid w:val="004B2325"/>
    <w:rsid w:val="004E20E1"/>
    <w:rsid w:val="00522588"/>
    <w:rsid w:val="00561035"/>
    <w:rsid w:val="00577779"/>
    <w:rsid w:val="00580B77"/>
    <w:rsid w:val="00593CDA"/>
    <w:rsid w:val="00594CCF"/>
    <w:rsid w:val="00595D93"/>
    <w:rsid w:val="005C695F"/>
    <w:rsid w:val="005D58A2"/>
    <w:rsid w:val="00603E7C"/>
    <w:rsid w:val="00632DDC"/>
    <w:rsid w:val="00641063"/>
    <w:rsid w:val="0068075B"/>
    <w:rsid w:val="006A5C81"/>
    <w:rsid w:val="006B4BC6"/>
    <w:rsid w:val="006F1B98"/>
    <w:rsid w:val="0070040F"/>
    <w:rsid w:val="007124A3"/>
    <w:rsid w:val="00720BE0"/>
    <w:rsid w:val="00733961"/>
    <w:rsid w:val="0075725D"/>
    <w:rsid w:val="00773B6A"/>
    <w:rsid w:val="00792C38"/>
    <w:rsid w:val="007A6D85"/>
    <w:rsid w:val="00827009"/>
    <w:rsid w:val="008E2188"/>
    <w:rsid w:val="009029BD"/>
    <w:rsid w:val="0093392A"/>
    <w:rsid w:val="009767A3"/>
    <w:rsid w:val="009814D2"/>
    <w:rsid w:val="009F41E3"/>
    <w:rsid w:val="00A26C6D"/>
    <w:rsid w:val="00A30F5F"/>
    <w:rsid w:val="00A3298D"/>
    <w:rsid w:val="00A401CD"/>
    <w:rsid w:val="00B01960"/>
    <w:rsid w:val="00B51B81"/>
    <w:rsid w:val="00B74841"/>
    <w:rsid w:val="00BD25F0"/>
    <w:rsid w:val="00BD2C38"/>
    <w:rsid w:val="00C05D1D"/>
    <w:rsid w:val="00C455E1"/>
    <w:rsid w:val="00CF6F05"/>
    <w:rsid w:val="00D9257E"/>
    <w:rsid w:val="00DD5585"/>
    <w:rsid w:val="00DE1512"/>
    <w:rsid w:val="00E23B20"/>
    <w:rsid w:val="00E263D6"/>
    <w:rsid w:val="00E429D8"/>
    <w:rsid w:val="00E455C8"/>
    <w:rsid w:val="00E53359"/>
    <w:rsid w:val="00ED755D"/>
    <w:rsid w:val="00F75E90"/>
    <w:rsid w:val="00FB5A75"/>
    <w:rsid w:val="00FE725B"/>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2"/>
        <w:szCs w:val="22"/>
        <w:lang w:val="en-US" w:eastAsia="en-US"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B51B81"/>
    <w:rPr>
      <w:color w:val="808080"/>
    </w:rPr>
  </w:style>
  <w:style w:type="paragraph" w:customStyle="1" w:styleId="0FFD9E4880304A27AD1B1D040A76E88B">
    <w:name w:val="0FFD9E4880304A27AD1B1D040A76E88B"/>
  </w:style>
  <w:style w:type="paragraph" w:customStyle="1" w:styleId="D3B997960AEA4B44B17CC76F8074DC71">
    <w:name w:val="D3B997960AEA4B44B17CC76F8074DC71"/>
  </w:style>
  <w:style w:type="paragraph" w:customStyle="1" w:styleId="BA639867791E425AA868C20C3CED9106">
    <w:name w:val="BA639867791E425AA868C20C3CED9106"/>
  </w:style>
  <w:style w:type="paragraph" w:customStyle="1" w:styleId="557C87F71B094CE996698295A208496C">
    <w:name w:val="557C87F71B094CE996698295A208496C"/>
    <w:rsid w:val="00B51B81"/>
    <w:rPr>
      <w:rFonts w:ascii="Source Sans Pro" w:eastAsiaTheme="minorHAnsi" w:hAnsi="Source Sans Pro"/>
      <w:color w:val="000000" w:themeColor="text1"/>
      <w:kern w:val="0"/>
      <w14:ligatures w14:val="none"/>
    </w:rPr>
  </w:style>
  <w:style w:type="paragraph" w:customStyle="1" w:styleId="5F8B9963CE294294B5B19BA4A56E2B75">
    <w:name w:val="5F8B9963CE294294B5B19BA4A56E2B75"/>
    <w:rsid w:val="00B51B81"/>
    <w:pPr>
      <w:spacing w:line="278" w:lineRule="auto"/>
    </w:pPr>
    <w:rPr>
      <w:sz w:val="24"/>
      <w:szCs w:val="24"/>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2023 ACR Style">
  <a:themeElements>
    <a:clrScheme name="ART 2026">
      <a:dk1>
        <a:srgbClr val="142E41"/>
      </a:dk1>
      <a:lt1>
        <a:srgbClr val="FFFFFF"/>
      </a:lt1>
      <a:dk2>
        <a:srgbClr val="004E7D"/>
      </a:dk2>
      <a:lt2>
        <a:srgbClr val="F0EDED"/>
      </a:lt2>
      <a:accent1>
        <a:srgbClr val="7CA82B"/>
      </a:accent1>
      <a:accent2>
        <a:srgbClr val="F0EDED"/>
      </a:accent2>
      <a:accent3>
        <a:srgbClr val="142E42"/>
      </a:accent3>
      <a:accent4>
        <a:srgbClr val="61BBA0"/>
      </a:accent4>
      <a:accent5>
        <a:srgbClr val="CF6B28"/>
      </a:accent5>
      <a:accent6>
        <a:srgbClr val="CB9950"/>
      </a:accent6>
      <a:hlink>
        <a:srgbClr val="004E7D"/>
      </a:hlink>
      <a:folHlink>
        <a:srgbClr val="7FCEFF"/>
      </a:folHlink>
    </a:clrScheme>
    <a:fontScheme name="Winrock - Arial">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2017-03-01T00:00:00</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p:properties xmlns:p="http://schemas.microsoft.com/office/2006/metadata/properties" xmlns:xsi="http://www.w3.org/2001/XMLSchema-instance" xmlns:pc="http://schemas.microsoft.com/office/infopath/2007/PartnerControls">
  <documentManagement>
    <_dlc_DocId xmlns="57536742-d7eb-4eb0-8cdb-d69a6240b5bc">UCNSMDHMFKFD-2141713377-277778</_dlc_DocId>
    <_dlc_DocIdUrl xmlns="57536742-d7eb-4eb0-8cdb-d69a6240b5bc">
      <Url>https://winrockintl.sharepoint.com/sites/Collab/ACR/_layouts/15/DocIdRedir.aspx?ID=UCNSMDHMFKFD-2141713377-277778</Url>
      <Description>UCNSMDHMFKFD-2141713377-277778</Description>
    </_dlc_DocIdUrl>
    <TaxCatchAll xmlns="abd54e9f-ac00-43e1-92ed-67ff343640da" xsi:nil="true"/>
    <lcf76f155ced4ddcb4097134ff3c332f xmlns="85d43e43-9655-40f4-b412-73e289f2d0ba">
      <Terms xmlns="http://schemas.microsoft.com/office/infopath/2007/PartnerControls"/>
    </lcf76f155ced4ddcb4097134ff3c332f>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A88D56963FAD4B45B70D5997D0C718FA" ma:contentTypeVersion="14" ma:contentTypeDescription="Create a new document." ma:contentTypeScope="" ma:versionID="b17cf0079202da2433b3cbf6da6fccde">
  <xsd:schema xmlns:xsd="http://www.w3.org/2001/XMLSchema" xmlns:xs="http://www.w3.org/2001/XMLSchema" xmlns:p="http://schemas.microsoft.com/office/2006/metadata/properties" xmlns:ns2="57536742-d7eb-4eb0-8cdb-d69a6240b5bc" xmlns:ns3="85d43e43-9655-40f4-b412-73e289f2d0ba" xmlns:ns4="abd54e9f-ac00-43e1-92ed-67ff343640da" targetNamespace="http://schemas.microsoft.com/office/2006/metadata/properties" ma:root="true" ma:fieldsID="d25b438b0e6c93363669759143c4cb17" ns2:_="" ns3:_="" ns4:_="">
    <xsd:import namespace="57536742-d7eb-4eb0-8cdb-d69a6240b5bc"/>
    <xsd:import namespace="85d43e43-9655-40f4-b412-73e289f2d0ba"/>
    <xsd:import namespace="abd54e9f-ac00-43e1-92ed-67ff343640da"/>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SearchProperties" minOccurs="0"/>
                <xsd:element ref="ns3:MediaServiceObjectDetectorVersions" minOccurs="0"/>
                <xsd:element ref="ns3:MediaServiceDateTaken" minOccurs="0"/>
                <xsd:element ref="ns3:MediaServiceGenerationTime" minOccurs="0"/>
                <xsd:element ref="ns3:MediaServiceEventHashCode" minOccurs="0"/>
                <xsd:element ref="ns3:MediaLengthInSeconds" minOccurs="0"/>
                <xsd:element ref="ns3:MediaServiceOCR" minOccurs="0"/>
                <xsd:element ref="ns3:MediaServiceLocation" minOccurs="0"/>
                <xsd:element ref="ns3:lcf76f155ced4ddcb4097134ff3c332f" minOccurs="0"/>
                <xsd:element ref="ns4:TaxCatchAll"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7536742-d7eb-4eb0-8cdb-d69a6240b5bc"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85d43e43-9655-40f4-b412-73e289f2d0ba"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dexed="true" ma:internalName="MediaServiceLocation" ma:readOnly="true">
      <xsd:simpleType>
        <xsd:restriction base="dms:Text"/>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71c2b29-a11c-43ed-8b00-f264793a87cb" ma:termSetId="09814cd3-568e-fe90-9814-8d621ff8fb84" ma:anchorId="fba54fb3-c3e1-fe81-a776-ca4b69148c4d" ma:open="true" ma:isKeyword="false">
      <xsd:complexType>
        <xsd:sequence>
          <xsd:element ref="pc:Terms" minOccurs="0" maxOccurs="1"/>
        </xsd:sequence>
      </xsd:complexType>
    </xsd:element>
    <xsd:element name="MediaServiceBillingMetadata" ma:index="24"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bd54e9f-ac00-43e1-92ed-67ff343640da"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53d95a9d-c394-4146-a844-2453be9b8793}" ma:internalName="TaxCatchAll" ma:showField="CatchAllData" ma:web="57536742-d7eb-4eb0-8cdb-d69a6240b5b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mso-contentType ?>
<spe:Receivers xmlns:spe="http://schemas.microsoft.com/sharepoint/event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C91A2800-269F-47B0-8D8D-E45F554D2CF5}">
  <ds:schemaRefs>
    <ds:schemaRef ds:uri="http://schemas.openxmlformats.org/officeDocument/2006/bibliography"/>
  </ds:schemaRefs>
</ds:datastoreItem>
</file>

<file path=customXml/itemProps3.xml><?xml version="1.0" encoding="utf-8"?>
<ds:datastoreItem xmlns:ds="http://schemas.openxmlformats.org/officeDocument/2006/customXml" ds:itemID="{EAF20FCD-D4FF-43F5-AF60-654B9D013230}">
  <ds:schemaRefs>
    <ds:schemaRef ds:uri="http://schemas.microsoft.com/office/2006/metadata/properties"/>
    <ds:schemaRef ds:uri="http://schemas.microsoft.com/office/infopath/2007/PartnerControls"/>
    <ds:schemaRef ds:uri="57536742-d7eb-4eb0-8cdb-d69a6240b5bc"/>
    <ds:schemaRef ds:uri="abd54e9f-ac00-43e1-92ed-67ff343640da"/>
    <ds:schemaRef ds:uri="85d43e43-9655-40f4-b412-73e289f2d0ba"/>
  </ds:schemaRefs>
</ds:datastoreItem>
</file>

<file path=customXml/itemProps4.xml><?xml version="1.0" encoding="utf-8"?>
<ds:datastoreItem xmlns:ds="http://schemas.openxmlformats.org/officeDocument/2006/customXml" ds:itemID="{AF2A52C6-75B3-4242-8FB3-143B797D73C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7536742-d7eb-4eb0-8cdb-d69a6240b5bc"/>
    <ds:schemaRef ds:uri="85d43e43-9655-40f4-b412-73e289f2d0ba"/>
    <ds:schemaRef ds:uri="abd54e9f-ac00-43e1-92ed-67ff343640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598B8A9D-59DE-440F-8718-4CCBADEFA903}">
  <ds:schemaRefs>
    <ds:schemaRef ds:uri="http://schemas.microsoft.com/sharepoint/v3/contenttype/forms"/>
  </ds:schemaRefs>
</ds:datastoreItem>
</file>

<file path=customXml/itemProps6.xml><?xml version="1.0" encoding="utf-8"?>
<ds:datastoreItem xmlns:ds="http://schemas.openxmlformats.org/officeDocument/2006/customXml" ds:itemID="{D132E10C-F5B5-4696-8EF7-998DD49A6128}">
  <ds:schemaRefs>
    <ds:schemaRef ds:uri="http://schemas.microsoft.com/sharepoint/events"/>
  </ds:schemaRefs>
</ds:datastoreItem>
</file>

<file path=docMetadata/LabelInfo.xml><?xml version="1.0" encoding="utf-8"?>
<clbl:labelList xmlns:clbl="http://schemas.microsoft.com/office/2020/mipLabelMetadata">
  <clbl:label id="{65bd367d-9e3b-49e5-aa9a-caafdafee3aa}" enabled="1" method="Standard" siteId="{9be3e276-28d8-4cd8-8f84-02cf1911da9c}" removed="0"/>
</clbl:labelList>
</file>

<file path=docProps/app.xml><?xml version="1.0" encoding="utf-8"?>
<Properties xmlns="http://schemas.openxmlformats.org/officeDocument/2006/extended-properties" xmlns:vt="http://schemas.openxmlformats.org/officeDocument/2006/docPropsVTypes">
  <Template>ACR Technical Document Template</Template>
  <TotalTime>23</TotalTime>
  <Pages>7</Pages>
  <Words>1608</Words>
  <Characters>9167</Characters>
  <Application>Microsoft Office Word</Application>
  <DocSecurity>0</DocSecurity>
  <Lines>76</Lines>
  <Paragraphs>21</Paragraphs>
  <ScaleCrop>false</ScaleCrop>
  <HeadingPairs>
    <vt:vector size="2" baseType="variant">
      <vt:variant>
        <vt:lpstr>Title</vt:lpstr>
      </vt:variant>
      <vt:variant>
        <vt:i4>1</vt:i4>
      </vt:variant>
    </vt:vector>
  </HeadingPairs>
  <TitlesOfParts>
    <vt:vector size="1" baseType="lpstr">
      <vt:lpstr>ART Registry</vt:lpstr>
    </vt:vector>
  </TitlesOfParts>
  <Company/>
  <LinksUpToDate>false</LinksUpToDate>
  <CharactersWithSpaces>10754</CharactersWithSpaces>
  <SharedDoc>false</SharedDoc>
  <HLinks>
    <vt:vector size="42" baseType="variant">
      <vt:variant>
        <vt:i4>6488136</vt:i4>
      </vt:variant>
      <vt:variant>
        <vt:i4>114</vt:i4>
      </vt:variant>
      <vt:variant>
        <vt:i4>0</vt:i4>
      </vt:variant>
      <vt:variant>
        <vt:i4>5</vt:i4>
      </vt:variant>
      <vt:variant>
        <vt:lpwstr>mailto:ARTRegistry@winrock.org</vt:lpwstr>
      </vt:variant>
      <vt:variant>
        <vt:lpwstr/>
      </vt:variant>
      <vt:variant>
        <vt:i4>6488136</vt:i4>
      </vt:variant>
      <vt:variant>
        <vt:i4>111</vt:i4>
      </vt:variant>
      <vt:variant>
        <vt:i4>0</vt:i4>
      </vt:variant>
      <vt:variant>
        <vt:i4>5</vt:i4>
      </vt:variant>
      <vt:variant>
        <vt:lpwstr>mailto:ARTRegistry@winrock.org</vt:lpwstr>
      </vt:variant>
      <vt:variant>
        <vt:lpwstr/>
      </vt:variant>
      <vt:variant>
        <vt:i4>6488136</vt:i4>
      </vt:variant>
      <vt:variant>
        <vt:i4>99</vt:i4>
      </vt:variant>
      <vt:variant>
        <vt:i4>0</vt:i4>
      </vt:variant>
      <vt:variant>
        <vt:i4>5</vt:i4>
      </vt:variant>
      <vt:variant>
        <vt:lpwstr>mailto:ARTRegistry@winrock.org</vt:lpwstr>
      </vt:variant>
      <vt:variant>
        <vt:lpwstr/>
      </vt:variant>
      <vt:variant>
        <vt:i4>6488136</vt:i4>
      </vt:variant>
      <vt:variant>
        <vt:i4>96</vt:i4>
      </vt:variant>
      <vt:variant>
        <vt:i4>0</vt:i4>
      </vt:variant>
      <vt:variant>
        <vt:i4>5</vt:i4>
      </vt:variant>
      <vt:variant>
        <vt:lpwstr>mailto:ARTRegistry@winrock.org</vt:lpwstr>
      </vt:variant>
      <vt:variant>
        <vt:lpwstr/>
      </vt:variant>
      <vt:variant>
        <vt:i4>1507333</vt:i4>
      </vt:variant>
      <vt:variant>
        <vt:i4>93</vt:i4>
      </vt:variant>
      <vt:variant>
        <vt:i4>0</vt:i4>
      </vt:variant>
      <vt:variant>
        <vt:i4>5</vt:i4>
      </vt:variant>
      <vt:variant>
        <vt:lpwstr>https://www.artredd.org/wp-content/uploads/2022/08/ART-Board-Resolution-on-Guidance-for-National-Authorization-July-2022-.pdf</vt:lpwstr>
      </vt:variant>
      <vt:variant>
        <vt:lpwstr/>
      </vt:variant>
      <vt:variant>
        <vt:i4>6488136</vt:i4>
      </vt:variant>
      <vt:variant>
        <vt:i4>3</vt:i4>
      </vt:variant>
      <vt:variant>
        <vt:i4>0</vt:i4>
      </vt:variant>
      <vt:variant>
        <vt:i4>5</vt:i4>
      </vt:variant>
      <vt:variant>
        <vt:lpwstr>mailto:ARTRegistry@winrock.org</vt:lpwstr>
      </vt:variant>
      <vt:variant>
        <vt:lpwstr/>
      </vt:variant>
      <vt:variant>
        <vt:i4>6488136</vt:i4>
      </vt:variant>
      <vt:variant>
        <vt:i4>0</vt:i4>
      </vt:variant>
      <vt:variant>
        <vt:i4>0</vt:i4>
      </vt:variant>
      <vt:variant>
        <vt:i4>5</vt:i4>
      </vt:variant>
      <vt:variant>
        <vt:lpwstr>mailto:ARTRegistry@winrock.org</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ART Registry</dc:title>
  <dc:subject>Methodology Name</dc:subject>
  <dc:creator>ARTRegistry@winrock.org</dc:creator>
  <cp:keywords/>
  <dc:description/>
  <cp:lastModifiedBy>Bloom, Julian</cp:lastModifiedBy>
  <cp:revision>5</cp:revision>
  <cp:lastPrinted>2023-03-23T13:48:00Z</cp:lastPrinted>
  <dcterms:created xsi:type="dcterms:W3CDTF">2026-10-13T14:53:00Z</dcterms:created>
  <dcterms:modified xsi:type="dcterms:W3CDTF">2026-10-13T15:17:00Z</dcterms:modified>
  <cp:category/>
  <cp:contentStatus>Template Version 1.0</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65bd367d-9e3b-49e5-aa9a-caafdafee3aa_Enabled">
    <vt:lpwstr>true</vt:lpwstr>
  </property>
  <property fmtid="{D5CDD505-2E9C-101B-9397-08002B2CF9AE}" pid="3" name="MSIP_Label_65bd367d-9e3b-49e5-aa9a-caafdafee3aa_SetDate">
    <vt:lpwstr>2023-05-17T13:07:54Z</vt:lpwstr>
  </property>
  <property fmtid="{D5CDD505-2E9C-101B-9397-08002B2CF9AE}" pid="4" name="MSIP_Label_65bd367d-9e3b-49e5-aa9a-caafdafee3aa_Method">
    <vt:lpwstr>Standard</vt:lpwstr>
  </property>
  <property fmtid="{D5CDD505-2E9C-101B-9397-08002B2CF9AE}" pid="5" name="MSIP_Label_65bd367d-9e3b-49e5-aa9a-caafdafee3aa_Name">
    <vt:lpwstr>65bd367d-9e3b-49e5-aa9a-caafdafee3aa</vt:lpwstr>
  </property>
  <property fmtid="{D5CDD505-2E9C-101B-9397-08002B2CF9AE}" pid="6" name="MSIP_Label_65bd367d-9e3b-49e5-aa9a-caafdafee3aa_SiteId">
    <vt:lpwstr>9be3e276-28d8-4cd8-8f84-02cf1911da9c</vt:lpwstr>
  </property>
  <property fmtid="{D5CDD505-2E9C-101B-9397-08002B2CF9AE}" pid="7" name="MSIP_Label_65bd367d-9e3b-49e5-aa9a-caafdafee3aa_ActionId">
    <vt:lpwstr>f956bf35-2d59-4b60-b572-8e4279ffdf9e</vt:lpwstr>
  </property>
  <property fmtid="{D5CDD505-2E9C-101B-9397-08002B2CF9AE}" pid="8" name="MSIP_Label_65bd367d-9e3b-49e5-aa9a-caafdafee3aa_ContentBits">
    <vt:lpwstr>0</vt:lpwstr>
  </property>
  <property fmtid="{D5CDD505-2E9C-101B-9397-08002B2CF9AE}" pid="9" name="ContentTypeId">
    <vt:lpwstr>0x010100A88D56963FAD4B45B70D5997D0C718FA</vt:lpwstr>
  </property>
  <property fmtid="{D5CDD505-2E9C-101B-9397-08002B2CF9AE}" pid="10" name="MediaServiceImageTags">
    <vt:lpwstr/>
  </property>
  <property fmtid="{D5CDD505-2E9C-101B-9397-08002B2CF9AE}" pid="11" name="GrammarlyDocumentId">
    <vt:lpwstr>bfbfb48a-78a0-4296-802b-415772fc9049</vt:lpwstr>
  </property>
  <property fmtid="{D5CDD505-2E9C-101B-9397-08002B2CF9AE}" pid="12" name="_dlc_DocIdItemGuid">
    <vt:lpwstr>98814629-3013-43a0-adaa-977954222b85</vt:lpwstr>
  </property>
</Properties>
</file>